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019" autoAdjust="0"/>
    <p:restoredTop sz="94660"/>
  </p:normalViewPr>
  <p:slideViewPr>
    <p:cSldViewPr>
      <p:cViewPr varScale="1">
        <p:scale>
          <a:sx n="86" d="100"/>
          <a:sy n="86" d="100"/>
        </p:scale>
        <p:origin x="-84" y="-4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Trójkąt równoramienny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540544" y="776288"/>
            <a:ext cx="8062912" cy="1470025"/>
          </a:xfrm>
        </p:spPr>
        <p:txBody>
          <a:bodyPr anchor="b">
            <a:normAutofit/>
          </a:bodyPr>
          <a:lstStyle>
            <a:lvl1pPr algn="r">
              <a:defRPr sz="4400"/>
            </a:lvl1pPr>
          </a:lstStyle>
          <a:p>
            <a:r>
              <a:rPr kumimoji="0" lang="pl-PL" smtClean="0"/>
              <a:t>Kliknij, aby edytować styl</a:t>
            </a:r>
            <a:endParaRPr kumimoji="0" lang="en-US"/>
          </a:p>
        </p:txBody>
      </p:sp>
      <p:sp>
        <p:nvSpPr>
          <p:cNvPr id="9" name="Podtytu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1371600" y="6012656"/>
            <a:ext cx="5791200" cy="365125"/>
          </a:xfrm>
        </p:spPr>
        <p:txBody>
          <a:bodyPr tIns="0" bIns="0" anchor="t"/>
          <a:lstStyle>
            <a:lvl1pPr algn="r">
              <a:defRPr sz="1000"/>
            </a:lvl1pPr>
          </a:lstStyle>
          <a:p>
            <a:fld id="{F5CA9A9C-9A21-4643-9C66-8B1074E8598F}" type="datetimeFigureOut">
              <a:rPr lang="pl-PL" smtClean="0"/>
              <a:t>2010-01-09</a:t>
            </a:fld>
            <a:endParaRPr lang="pl-PL"/>
          </a:p>
        </p:txBody>
      </p:sp>
      <p:sp>
        <p:nvSpPr>
          <p:cNvPr id="17" name="Symbol zastępczy stopki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ymbol zastępczy numeru slajd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BEAD95B-2E06-4057-9D04-92C9E51C51DF}"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5CA9A9C-9A21-4643-9C66-8B1074E8598F}" type="datetimeFigureOut">
              <a:rPr lang="pl-PL" smtClean="0"/>
              <a:t>2010-01-09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BEAD95B-2E06-4057-9D04-92C9E51C51DF}"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381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381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5CA9A9C-9A21-4643-9C66-8B1074E8598F}" type="datetimeFigureOut">
              <a:rPr lang="pl-PL" smtClean="0"/>
              <a:t>2010-01-09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BEAD95B-2E06-4057-9D04-92C9E51C51DF}"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399032"/>
          </a:xfrm>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a:xfrm>
            <a:off x="457200" y="1882808"/>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791456" y="6480048"/>
            <a:ext cx="2133600" cy="301752"/>
          </a:xfrm>
        </p:spPr>
        <p:txBody>
          <a:bodyPr/>
          <a:lstStyle/>
          <a:p>
            <a:fld id="{F5CA9A9C-9A21-4643-9C66-8B1074E8598F}" type="datetimeFigureOut">
              <a:rPr lang="pl-PL" smtClean="0"/>
              <a:t>2010-01-09</a:t>
            </a:fld>
            <a:endParaRPr lang="pl-PL"/>
          </a:p>
        </p:txBody>
      </p:sp>
      <p:sp>
        <p:nvSpPr>
          <p:cNvPr id="5" name="Symbol zastępczy stopki 4"/>
          <p:cNvSpPr>
            <a:spLocks noGrp="1"/>
          </p:cNvSpPr>
          <p:nvPr>
            <p:ph type="ftr" sz="quarter" idx="11"/>
          </p:nvPr>
        </p:nvSpPr>
        <p:spPr>
          <a:xfrm>
            <a:off x="457200" y="6480969"/>
            <a:ext cx="4260056" cy="300831"/>
          </a:xfrm>
        </p:spPr>
        <p:txBody>
          <a:bodyPr/>
          <a:lstStyle/>
          <a:p>
            <a:endParaRPr lang="pl-PL"/>
          </a:p>
        </p:txBody>
      </p:sp>
      <p:sp>
        <p:nvSpPr>
          <p:cNvPr id="6" name="Symbol zastępczy numeru slajdu 5"/>
          <p:cNvSpPr>
            <a:spLocks noGrp="1"/>
          </p:cNvSpPr>
          <p:nvPr>
            <p:ph type="sldNum" sz="quarter" idx="12"/>
          </p:nvPr>
        </p:nvSpPr>
        <p:spPr/>
        <p:txBody>
          <a:bodyPr/>
          <a:lstStyle/>
          <a:p>
            <a:fld id="{EBEAD95B-2E06-4057-9D04-92C9E51C51DF}"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1"/>
      </p:bgRef>
    </p:bg>
    <p:spTree>
      <p:nvGrpSpPr>
        <p:cNvPr id="1" name=""/>
        <p:cNvGrpSpPr/>
        <p:nvPr/>
      </p:nvGrpSpPr>
      <p:grpSpPr>
        <a:xfrm>
          <a:off x="0" y="0"/>
          <a:ext cx="0" cy="0"/>
          <a:chOff x="0" y="0"/>
          <a:chExt cx="0" cy="0"/>
        </a:xfrm>
      </p:grpSpPr>
      <p:sp>
        <p:nvSpPr>
          <p:cNvPr id="9" name="Trójkąt prostokątny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ójkąt równoramienny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ymbol zastępczy daty 3"/>
          <p:cNvSpPr>
            <a:spLocks noGrp="1"/>
          </p:cNvSpPr>
          <p:nvPr>
            <p:ph type="dt" sz="half" idx="10"/>
          </p:nvPr>
        </p:nvSpPr>
        <p:spPr>
          <a:xfrm>
            <a:off x="6955632" y="6477000"/>
            <a:ext cx="2133600" cy="304800"/>
          </a:xfrm>
        </p:spPr>
        <p:txBody>
          <a:bodyPr/>
          <a:lstStyle/>
          <a:p>
            <a:fld id="{F5CA9A9C-9A21-4643-9C66-8B1074E8598F}" type="datetimeFigureOut">
              <a:rPr lang="pl-PL" smtClean="0"/>
              <a:t>2010-01-09</a:t>
            </a:fld>
            <a:endParaRPr lang="pl-PL"/>
          </a:p>
        </p:txBody>
      </p:sp>
      <p:sp>
        <p:nvSpPr>
          <p:cNvPr id="5" name="Symbol zastępczy stopki 4"/>
          <p:cNvSpPr>
            <a:spLocks noGrp="1"/>
          </p:cNvSpPr>
          <p:nvPr>
            <p:ph type="ftr" sz="quarter" idx="11"/>
          </p:nvPr>
        </p:nvSpPr>
        <p:spPr>
          <a:xfrm>
            <a:off x="2619376" y="6480969"/>
            <a:ext cx="4260056" cy="300831"/>
          </a:xfrm>
        </p:spPr>
        <p:txBody>
          <a:bodyPr/>
          <a:lstStyle/>
          <a:p>
            <a:endParaRPr lang="pl-PL"/>
          </a:p>
        </p:txBody>
      </p:sp>
      <p:sp>
        <p:nvSpPr>
          <p:cNvPr id="6" name="Symbol zastępczy numeru slajdu 5"/>
          <p:cNvSpPr>
            <a:spLocks noGrp="1"/>
          </p:cNvSpPr>
          <p:nvPr>
            <p:ph type="sldNum" sz="quarter" idx="12"/>
          </p:nvPr>
        </p:nvSpPr>
        <p:spPr>
          <a:xfrm>
            <a:off x="8451056" y="809624"/>
            <a:ext cx="502920" cy="300831"/>
          </a:xfrm>
        </p:spPr>
        <p:txBody>
          <a:bodyPr/>
          <a:lstStyle/>
          <a:p>
            <a:fld id="{EBEAD95B-2E06-4057-9D04-92C9E51C51DF}" type="slidenum">
              <a:rPr lang="pl-PL" smtClean="0"/>
              <a:t>‹#›</a:t>
            </a:fld>
            <a:endParaRPr lang="pl-PL"/>
          </a:p>
        </p:txBody>
      </p:sp>
      <p:cxnSp>
        <p:nvCxnSpPr>
          <p:cNvPr id="11" name="Łącznik prosty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Łącznik prosty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ytu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marL="0" algn="l">
              <a:defRPr/>
            </a:lvl1p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4791456" y="6480969"/>
            <a:ext cx="2133600" cy="301752"/>
          </a:xfrm>
        </p:spPr>
        <p:txBody>
          <a:bodyPr/>
          <a:lstStyle/>
          <a:p>
            <a:fld id="{F5CA9A9C-9A21-4643-9C66-8B1074E8598F}" type="datetimeFigureOut">
              <a:rPr lang="pl-PL" smtClean="0"/>
              <a:t>2010-01-09</a:t>
            </a:fld>
            <a:endParaRPr lang="pl-PL"/>
          </a:p>
        </p:txBody>
      </p:sp>
      <p:sp>
        <p:nvSpPr>
          <p:cNvPr id="6" name="Symbol zastępczy stopki 5"/>
          <p:cNvSpPr>
            <a:spLocks noGrp="1"/>
          </p:cNvSpPr>
          <p:nvPr>
            <p:ph type="ftr" sz="quarter" idx="11"/>
          </p:nvPr>
        </p:nvSpPr>
        <p:spPr>
          <a:xfrm>
            <a:off x="457200" y="6480969"/>
            <a:ext cx="4260056" cy="301752"/>
          </a:xfrm>
        </p:spPr>
        <p:txBody>
          <a:bodyPr/>
          <a:lstStyle/>
          <a:p>
            <a:endParaRPr lang="pl-PL"/>
          </a:p>
        </p:txBody>
      </p:sp>
      <p:sp>
        <p:nvSpPr>
          <p:cNvPr id="7" name="Symbol zastępczy numeru slajdu 6"/>
          <p:cNvSpPr>
            <a:spLocks noGrp="1"/>
          </p:cNvSpPr>
          <p:nvPr>
            <p:ph type="sldNum" sz="quarter" idx="12"/>
          </p:nvPr>
        </p:nvSpPr>
        <p:spPr>
          <a:xfrm>
            <a:off x="7589520" y="6480969"/>
            <a:ext cx="502920" cy="301752"/>
          </a:xfrm>
        </p:spPr>
        <p:txBody>
          <a:bodyPr/>
          <a:lstStyle/>
          <a:p>
            <a:fld id="{EBEAD95B-2E06-4057-9D04-92C9E51C51DF}"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a:xfrm>
            <a:off x="4791456" y="6480969"/>
            <a:ext cx="2130552" cy="301752"/>
          </a:xfrm>
        </p:spPr>
        <p:txBody>
          <a:bodyPr/>
          <a:lstStyle/>
          <a:p>
            <a:fld id="{F5CA9A9C-9A21-4643-9C66-8B1074E8598F}" type="datetimeFigureOut">
              <a:rPr lang="pl-PL" smtClean="0"/>
              <a:t>2010-01-09</a:t>
            </a:fld>
            <a:endParaRPr lang="pl-PL"/>
          </a:p>
        </p:txBody>
      </p:sp>
      <p:sp>
        <p:nvSpPr>
          <p:cNvPr id="8" name="Symbol zastępczy stopki 7"/>
          <p:cNvSpPr>
            <a:spLocks noGrp="1"/>
          </p:cNvSpPr>
          <p:nvPr>
            <p:ph type="ftr" sz="quarter" idx="11"/>
          </p:nvPr>
        </p:nvSpPr>
        <p:spPr>
          <a:xfrm>
            <a:off x="457200" y="6480969"/>
            <a:ext cx="4261104" cy="301752"/>
          </a:xfrm>
        </p:spPr>
        <p:txBody>
          <a:bodyPr/>
          <a:lstStyle/>
          <a:p>
            <a:endParaRPr lang="pl-PL"/>
          </a:p>
        </p:txBody>
      </p:sp>
      <p:sp>
        <p:nvSpPr>
          <p:cNvPr id="9" name="Symbol zastępczy numeru slajdu 8"/>
          <p:cNvSpPr>
            <a:spLocks noGrp="1"/>
          </p:cNvSpPr>
          <p:nvPr>
            <p:ph type="sldNum" sz="quarter" idx="12"/>
          </p:nvPr>
        </p:nvSpPr>
        <p:spPr>
          <a:xfrm>
            <a:off x="7589520" y="6483096"/>
            <a:ext cx="502920" cy="301752"/>
          </a:xfrm>
        </p:spPr>
        <p:txBody>
          <a:bodyPr/>
          <a:lstStyle>
            <a:lvl1pPr algn="ctr">
              <a:defRPr/>
            </a:lvl1pPr>
          </a:lstStyle>
          <a:p>
            <a:fld id="{EBEAD95B-2E06-4057-9D04-92C9E51C51DF}"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b="0"/>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F5CA9A9C-9A21-4643-9C66-8B1074E8598F}" type="datetimeFigureOut">
              <a:rPr lang="pl-PL" smtClean="0"/>
              <a:t>2010-01-09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BEAD95B-2E06-4057-9D04-92C9E51C51DF}"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791456" y="6480969"/>
            <a:ext cx="2133600" cy="301752"/>
          </a:xfrm>
        </p:spPr>
        <p:txBody>
          <a:bodyPr/>
          <a:lstStyle/>
          <a:p>
            <a:fld id="{F5CA9A9C-9A21-4643-9C66-8B1074E8598F}" type="datetimeFigureOut">
              <a:rPr lang="pl-PL" smtClean="0"/>
              <a:t>2010-01-09</a:t>
            </a:fld>
            <a:endParaRPr lang="pl-PL"/>
          </a:p>
        </p:txBody>
      </p:sp>
      <p:sp>
        <p:nvSpPr>
          <p:cNvPr id="3" name="Symbol zastępczy stopki 2"/>
          <p:cNvSpPr>
            <a:spLocks noGrp="1"/>
          </p:cNvSpPr>
          <p:nvPr>
            <p:ph type="ftr" sz="quarter" idx="11"/>
          </p:nvPr>
        </p:nvSpPr>
        <p:spPr>
          <a:xfrm>
            <a:off x="457200" y="6481890"/>
            <a:ext cx="4260056" cy="300831"/>
          </a:xfrm>
        </p:spPr>
        <p:txBody>
          <a:bodyPr/>
          <a:lstStyle/>
          <a:p>
            <a:endParaRPr lang="pl-PL"/>
          </a:p>
        </p:txBody>
      </p:sp>
      <p:sp>
        <p:nvSpPr>
          <p:cNvPr id="4" name="Symbol zastępczy numeru slajdu 3"/>
          <p:cNvSpPr>
            <a:spLocks noGrp="1"/>
          </p:cNvSpPr>
          <p:nvPr>
            <p:ph type="sldNum" sz="quarter" idx="12"/>
          </p:nvPr>
        </p:nvSpPr>
        <p:spPr>
          <a:xfrm>
            <a:off x="7589520" y="6480969"/>
            <a:ext cx="502920" cy="301752"/>
          </a:xfrm>
        </p:spPr>
        <p:txBody>
          <a:bodyPr/>
          <a:lstStyle/>
          <a:p>
            <a:fld id="{EBEAD95B-2E06-4057-9D04-92C9E51C51DF}"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278976" y="6556248"/>
            <a:ext cx="2133600" cy="301752"/>
          </a:xfrm>
        </p:spPr>
        <p:txBody>
          <a:bodyPr/>
          <a:lstStyle>
            <a:lvl1pPr>
              <a:defRPr sz="900"/>
            </a:lvl1pPr>
          </a:lstStyle>
          <a:p>
            <a:fld id="{F5CA9A9C-9A21-4643-9C66-8B1074E8598F}" type="datetimeFigureOut">
              <a:rPr lang="pl-PL" smtClean="0"/>
              <a:t>2010-01-09</a:t>
            </a:fld>
            <a:endParaRPr lang="pl-PL"/>
          </a:p>
        </p:txBody>
      </p:sp>
      <p:sp>
        <p:nvSpPr>
          <p:cNvPr id="6" name="Symbol zastępczy stopki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410576" y="6556248"/>
            <a:ext cx="502920" cy="301752"/>
          </a:xfrm>
        </p:spPr>
        <p:txBody>
          <a:bodyPr/>
          <a:lstStyle>
            <a:lvl1pPr>
              <a:defRPr sz="900"/>
            </a:lvl1pPr>
          </a:lstStyle>
          <a:p>
            <a:fld id="{EBEAD95B-2E06-4057-9D04-92C9E51C51DF}"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6108192" y="6556248"/>
            <a:ext cx="2103120" cy="301752"/>
          </a:xfrm>
        </p:spPr>
        <p:txBody>
          <a:bodyPr/>
          <a:lstStyle>
            <a:lvl1pPr>
              <a:defRPr sz="900"/>
            </a:lvl1pPr>
          </a:lstStyle>
          <a:p>
            <a:fld id="{F5CA9A9C-9A21-4643-9C66-8B1074E8598F}" type="datetimeFigureOut">
              <a:rPr lang="pl-PL" smtClean="0"/>
              <a:t>2010-01-09</a:t>
            </a:fld>
            <a:endParaRPr lang="pl-PL"/>
          </a:p>
        </p:txBody>
      </p:sp>
      <p:sp>
        <p:nvSpPr>
          <p:cNvPr id="6" name="Symbol zastępczy stopki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217192" y="6556248"/>
            <a:ext cx="365760" cy="301752"/>
          </a:xfrm>
        </p:spPr>
        <p:txBody>
          <a:bodyPr/>
          <a:lstStyle>
            <a:lvl1pPr algn="ctr">
              <a:defRPr sz="900"/>
            </a:lvl1pPr>
          </a:lstStyle>
          <a:p>
            <a:fld id="{EBEAD95B-2E06-4057-9D04-92C9E51C51DF}"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ójkąt prostokątny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Łącznik prosty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Łącznik prosty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ymbol zastępczy tytułu 21"/>
          <p:cNvSpPr>
            <a:spLocks noGrp="1"/>
          </p:cNvSpPr>
          <p:nvPr>
            <p:ph type="title"/>
          </p:nvPr>
        </p:nvSpPr>
        <p:spPr>
          <a:xfrm>
            <a:off x="457200" y="267494"/>
            <a:ext cx="8229600" cy="1399032"/>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5CA9A9C-9A21-4643-9C66-8B1074E8598F}" type="datetimeFigureOut">
              <a:rPr lang="pl-PL" smtClean="0"/>
              <a:t>2010-01-09</a:t>
            </a:fld>
            <a:endParaRPr lang="pl-PL"/>
          </a:p>
        </p:txBody>
      </p:sp>
      <p:sp>
        <p:nvSpPr>
          <p:cNvPr id="3" name="Symbol zastępczy stopki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ymbol zastępczy numeru slajd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BEAD95B-2E06-4057-9D04-92C9E51C51DF}" type="slidenum">
              <a:rPr lang="pl-PL" smtClean="0"/>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Moje hobby a za razem sport</a:t>
            </a:r>
            <a:endParaRPr lang="pl-PL" dirty="0"/>
          </a:p>
        </p:txBody>
      </p:sp>
      <p:sp>
        <p:nvSpPr>
          <p:cNvPr id="3" name="Podtytuł 2"/>
          <p:cNvSpPr>
            <a:spLocks noGrp="1"/>
          </p:cNvSpPr>
          <p:nvPr>
            <p:ph type="subTitle" idx="1"/>
          </p:nvPr>
        </p:nvSpPr>
        <p:spPr/>
        <p:txBody>
          <a:bodyPr>
            <a:normAutofit/>
          </a:bodyPr>
          <a:lstStyle/>
          <a:p>
            <a:r>
              <a:rPr lang="pl-PL" sz="8800" dirty="0" smtClean="0"/>
              <a:t>Modelarstwo</a:t>
            </a:r>
            <a:endParaRPr lang="pl-PL" sz="8800"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Jak dzielą się klasy modelarstwa</a:t>
            </a:r>
            <a:endParaRPr lang="pl-PL" dirty="0"/>
          </a:p>
        </p:txBody>
      </p:sp>
      <p:sp>
        <p:nvSpPr>
          <p:cNvPr id="4" name="Symbol zastępczy tekstu 3"/>
          <p:cNvSpPr>
            <a:spLocks noGrp="1"/>
          </p:cNvSpPr>
          <p:nvPr>
            <p:ph type="body" idx="2"/>
          </p:nvPr>
        </p:nvSpPr>
        <p:spPr/>
        <p:txBody>
          <a:bodyPr>
            <a:normAutofit fontScale="92500" lnSpcReduction="20000"/>
          </a:bodyPr>
          <a:lstStyle/>
          <a:p>
            <a:r>
              <a:rPr lang="pl-PL" sz="2000" dirty="0" smtClean="0"/>
              <a:t>Klasy  modelarskie dzielą się na to czy model był zrobiony od podstaw czyli wszystko samemu zrobione. Są też modele tak zwane z zestawu  też trzeba to zbudować lecz większość części mamy już w pudełku. Posiadamy także modele żaglowe które są napędzane tylko wiatrem i jest to moja ulubiona konkurencja te modele są praktycznie niezniszczalne.</a:t>
            </a:r>
            <a:endParaRPr lang="pl-PL" sz="2000" dirty="0"/>
          </a:p>
        </p:txBody>
      </p:sp>
      <p:pic>
        <p:nvPicPr>
          <p:cNvPr id="5" name="Symbol zastępczy zawartości 4" descr="normal_P1070893.jpg"/>
          <p:cNvPicPr>
            <a:picLocks noGrp="1" noChangeAspect="1"/>
          </p:cNvPicPr>
          <p:nvPr>
            <p:ph sz="half" idx="1"/>
          </p:nvPr>
        </p:nvPicPr>
        <p:blipFill>
          <a:blip r:embed="rId2"/>
          <a:stretch>
            <a:fillRect/>
          </a:stretch>
        </p:blipFill>
        <p:spPr>
          <a:xfrm>
            <a:off x="3751262" y="1409700"/>
            <a:ext cx="5076825" cy="3810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Opowiem teraz o modelach żaglowych</a:t>
            </a:r>
            <a:endParaRPr lang="pl-PL" dirty="0"/>
          </a:p>
        </p:txBody>
      </p:sp>
      <p:sp>
        <p:nvSpPr>
          <p:cNvPr id="3" name="Podtytuł 2"/>
          <p:cNvSpPr>
            <a:spLocks noGrp="1"/>
          </p:cNvSpPr>
          <p:nvPr>
            <p:ph type="subTitle" idx="1"/>
          </p:nvPr>
        </p:nvSpPr>
        <p:spPr/>
        <p:txBody>
          <a:bodyPr/>
          <a:lstStyle/>
          <a:p>
            <a:r>
              <a:rPr lang="pl-PL" dirty="0" smtClean="0"/>
              <a:t>W tej konkurencji jest zawsze największe napięcie</a:t>
            </a:r>
            <a:endParaRPr lang="pl-PL" dirty="0"/>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dirty="0" smtClean="0"/>
              <a:t>Żaglówki są to modele teoretycznie nie zniszczalne i niezatapialne </a:t>
            </a:r>
            <a:br>
              <a:rPr lang="pl-PL" sz="2400" dirty="0" smtClean="0"/>
            </a:br>
            <a:r>
              <a:rPr lang="pl-PL" sz="2400" dirty="0" smtClean="0"/>
              <a:t>(Jak widzimy na zdjęciu Pan Piotr się o model nie obawia)</a:t>
            </a:r>
            <a:endParaRPr lang="pl-PL" sz="2400" dirty="0"/>
          </a:p>
        </p:txBody>
      </p:sp>
      <p:pic>
        <p:nvPicPr>
          <p:cNvPr id="4" name="Symbol zastępczy zawartości 3" descr="normal_P1070893.jpg"/>
          <p:cNvPicPr>
            <a:picLocks noGrp="1" noChangeAspect="1"/>
          </p:cNvPicPr>
          <p:nvPr>
            <p:ph idx="1"/>
          </p:nvPr>
        </p:nvPicPr>
        <p:blipFill>
          <a:blip r:embed="rId2"/>
          <a:stretch>
            <a:fillRect/>
          </a:stretch>
        </p:blipFill>
        <p:spPr>
          <a:xfrm>
            <a:off x="2033587" y="2263775"/>
            <a:ext cx="5076825" cy="3810000"/>
          </a:xfrm>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Żaglówki</a:t>
            </a:r>
            <a:endParaRPr lang="pl-PL" dirty="0"/>
          </a:p>
        </p:txBody>
      </p:sp>
      <p:sp>
        <p:nvSpPr>
          <p:cNvPr id="4" name="Symbol zastępczy tekstu 3"/>
          <p:cNvSpPr>
            <a:spLocks noGrp="1"/>
          </p:cNvSpPr>
          <p:nvPr>
            <p:ph type="body" idx="2"/>
          </p:nvPr>
        </p:nvSpPr>
        <p:spPr/>
        <p:txBody>
          <a:bodyPr>
            <a:noAutofit/>
          </a:bodyPr>
          <a:lstStyle/>
          <a:p>
            <a:r>
              <a:rPr lang="pl-PL" sz="1600" dirty="0" smtClean="0"/>
              <a:t>Zawody żaglówek polegają na tym że mamy godzinę i po dwóch okrążeniach sędzia mówi nam ile mamy zrobić okrążeń w ciągu tej godziny a wtedy zaczyna się wielki wyścig nie tylko z pokonaniem toru ale także z pokonaniem tego co da nam przyroda. To że żaglówka przepłynie pierwsza wszystkie okrążenia to jeszcze nie znaczy  że wygraliśmy bo sędzia patrzy jeszcze na parametry na które mamy specjalne wzory. To jest jeden z nich            =JEŻELI(H3&gt;1;H3/POTĘGA(H3;2*LOG(H3));H3*POTĘGA(H3;2*LOG(H3)))</a:t>
            </a:r>
            <a:endParaRPr lang="pl-PL" sz="1600" dirty="0"/>
          </a:p>
        </p:txBody>
      </p:sp>
      <p:pic>
        <p:nvPicPr>
          <p:cNvPr id="5" name="Symbol zastępczy zawartości 4" descr="normal_P1080247.jpg"/>
          <p:cNvPicPr>
            <a:picLocks noGrp="1" noChangeAspect="1"/>
          </p:cNvPicPr>
          <p:nvPr>
            <p:ph sz="half" idx="1"/>
          </p:nvPr>
        </p:nvPicPr>
        <p:blipFill>
          <a:blip r:embed="rId2"/>
          <a:stretch>
            <a:fillRect/>
          </a:stretch>
        </p:blipFill>
        <p:spPr>
          <a:xfrm>
            <a:off x="3751262" y="1409700"/>
            <a:ext cx="5076825" cy="3810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To jest przykładowa tabela wyników</a:t>
            </a:r>
            <a:br>
              <a:rPr lang="pl-PL" dirty="0" smtClean="0"/>
            </a:br>
            <a:r>
              <a:rPr lang="pl-PL" dirty="0" smtClean="0"/>
              <a:t>(wyniki są z mistrzostw Śląska)</a:t>
            </a:r>
            <a:endParaRPr lang="pl-PL" dirty="0"/>
          </a:p>
        </p:txBody>
      </p:sp>
      <p:graphicFrame>
        <p:nvGraphicFramePr>
          <p:cNvPr id="5" name="Tabela 4"/>
          <p:cNvGraphicFramePr>
            <a:graphicFrameLocks noGrp="1"/>
          </p:cNvGraphicFramePr>
          <p:nvPr/>
        </p:nvGraphicFramePr>
        <p:xfrm>
          <a:off x="-2" y="1643049"/>
          <a:ext cx="9144004" cy="4643472"/>
        </p:xfrm>
        <a:graphic>
          <a:graphicData uri="http://schemas.openxmlformats.org/drawingml/2006/table">
            <a:tbl>
              <a:tblPr/>
              <a:tblGrid>
                <a:gridCol w="248536"/>
                <a:gridCol w="1387651"/>
                <a:gridCol w="911293"/>
                <a:gridCol w="797382"/>
                <a:gridCol w="393514"/>
                <a:gridCol w="393514"/>
                <a:gridCol w="393514"/>
                <a:gridCol w="393514"/>
                <a:gridCol w="393514"/>
                <a:gridCol w="414223"/>
                <a:gridCol w="497069"/>
                <a:gridCol w="497069"/>
                <a:gridCol w="497069"/>
                <a:gridCol w="434935"/>
                <a:gridCol w="497069"/>
                <a:gridCol w="497069"/>
                <a:gridCol w="497069"/>
              </a:tblGrid>
              <a:tr h="309564">
                <a:tc>
                  <a:txBody>
                    <a:bodyPr/>
                    <a:lstStyle/>
                    <a:p>
                      <a:endParaRPr lang="pl-PL" sz="1000"/>
                    </a:p>
                  </a:txBody>
                  <a:tcPr marL="0" marR="0" marT="0" marB="0" anchor="ctr">
                    <a:lnL>
                      <a:noFill/>
                    </a:lnL>
                    <a:lnR>
                      <a:noFill/>
                    </a:lnR>
                    <a:lnT>
                      <a:noFill/>
                    </a:lnT>
                    <a:lnB>
                      <a:noFill/>
                    </a:lnB>
                  </a:tcPr>
                </a:tc>
                <a:tc>
                  <a:txBody>
                    <a:bodyPr/>
                    <a:lstStyle/>
                    <a:p>
                      <a:r>
                        <a:rPr lang="pl-PL" sz="1000"/>
                        <a:t>Klasa F4B Junior</a:t>
                      </a:r>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r>
              <a:tr h="309564">
                <a:tc rowSpan="2">
                  <a:txBody>
                    <a:bodyPr/>
                    <a:lstStyle/>
                    <a:p>
                      <a:r>
                        <a:rPr lang="pl-PL" sz="1000"/>
                        <a:t>lp.</a:t>
                      </a:r>
                    </a:p>
                  </a:txBody>
                  <a:tcPr marL="0" marR="0" marT="0" marB="0" anchor="ctr">
                    <a:lnL>
                      <a:noFill/>
                    </a:lnL>
                    <a:lnR>
                      <a:noFill/>
                    </a:lnR>
                    <a:lnT>
                      <a:noFill/>
                    </a:lnT>
                    <a:lnB>
                      <a:noFill/>
                    </a:lnB>
                  </a:tcPr>
                </a:tc>
                <a:tc rowSpan="2">
                  <a:txBody>
                    <a:bodyPr/>
                    <a:lstStyle/>
                    <a:p>
                      <a:r>
                        <a:rPr lang="pl-PL" sz="1000"/>
                        <a:t>imię i nazwisko</a:t>
                      </a:r>
                    </a:p>
                  </a:txBody>
                  <a:tcPr marL="0" marR="0" marT="0" marB="0" anchor="ctr">
                    <a:lnL>
                      <a:noFill/>
                    </a:lnL>
                    <a:lnR>
                      <a:noFill/>
                    </a:lnR>
                    <a:lnT>
                      <a:noFill/>
                    </a:lnT>
                    <a:lnB>
                      <a:noFill/>
                    </a:lnB>
                  </a:tcPr>
                </a:tc>
                <a:tc rowSpan="2">
                  <a:txBody>
                    <a:bodyPr/>
                    <a:lstStyle/>
                    <a:p>
                      <a:r>
                        <a:rPr lang="pl-PL" sz="1000"/>
                        <a:t>klub</a:t>
                      </a:r>
                    </a:p>
                  </a:txBody>
                  <a:tcPr marL="0" marR="0" marT="0" marB="0" anchor="ctr">
                    <a:lnL>
                      <a:noFill/>
                    </a:lnL>
                    <a:lnR>
                      <a:noFill/>
                    </a:lnR>
                    <a:lnT>
                      <a:noFill/>
                    </a:lnT>
                    <a:lnB>
                      <a:noFill/>
                    </a:lnB>
                  </a:tcPr>
                </a:tc>
                <a:tc rowSpan="2">
                  <a:txBody>
                    <a:bodyPr/>
                    <a:lstStyle/>
                    <a:p>
                      <a:r>
                        <a:rPr lang="pl-PL" sz="1000"/>
                        <a:t>nazwa modelu</a:t>
                      </a:r>
                    </a:p>
                  </a:txBody>
                  <a:tcPr marL="0" marR="0" marT="0" marB="0" anchor="ctr">
                    <a:lnL>
                      <a:noFill/>
                    </a:lnL>
                    <a:lnR>
                      <a:noFill/>
                    </a:lnR>
                    <a:lnT>
                      <a:noFill/>
                    </a:lnT>
                    <a:lnB>
                      <a:noFill/>
                    </a:lnB>
                  </a:tcPr>
                </a:tc>
                <a:tc gridSpan="5">
                  <a:txBody>
                    <a:bodyPr/>
                    <a:lstStyle/>
                    <a:p>
                      <a:r>
                        <a:rPr lang="pl-PL" sz="1000"/>
                        <a:t>Ocena modelu</a:t>
                      </a:r>
                    </a:p>
                  </a:txBody>
                  <a:tcPr marL="0" marR="0" marT="0" marB="0" anchor="ctr">
                    <a:lnL>
                      <a:noFill/>
                    </a:lnL>
                    <a:lnR>
                      <a:noFill/>
                    </a:lnR>
                    <a:lnT>
                      <a:noFill/>
                    </a:lnT>
                    <a:lnB>
                      <a:noFill/>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rowSpan="2">
                  <a:txBody>
                    <a:bodyPr/>
                    <a:lstStyle/>
                    <a:p>
                      <a:r>
                        <a:rPr lang="pl-PL" sz="1000"/>
                        <a:t>średnia</a:t>
                      </a:r>
                    </a:p>
                  </a:txBody>
                  <a:tcPr marL="0" marR="0" marT="0" marB="0" anchor="ctr">
                    <a:lnL>
                      <a:noFill/>
                    </a:lnL>
                    <a:lnR>
                      <a:noFill/>
                    </a:lnR>
                    <a:lnT>
                      <a:noFill/>
                    </a:lnT>
                    <a:lnB>
                      <a:noFill/>
                    </a:lnB>
                  </a:tcPr>
                </a:tc>
                <a:tc gridSpan="3">
                  <a:txBody>
                    <a:bodyPr/>
                    <a:lstStyle/>
                    <a:p>
                      <a:r>
                        <a:rPr lang="pl-PL" sz="1000"/>
                        <a:t>Starty</a:t>
                      </a:r>
                    </a:p>
                  </a:txBody>
                  <a:tcPr marL="0" marR="0" marT="0" marB="0" anchor="ctr">
                    <a:lnL>
                      <a:noFill/>
                    </a:lnL>
                    <a:lnR>
                      <a:noFill/>
                    </a:lnR>
                    <a:lnT>
                      <a:noFill/>
                    </a:lnT>
                    <a:lnB>
                      <a:noFill/>
                    </a:lnB>
                  </a:tcPr>
                </a:tc>
                <a:tc hMerge="1">
                  <a:txBody>
                    <a:bodyPr/>
                    <a:lstStyle/>
                    <a:p>
                      <a:endParaRPr lang="pl-PL"/>
                    </a:p>
                  </a:txBody>
                  <a:tcPr/>
                </a:tc>
                <a:tc hMerge="1">
                  <a:txBody>
                    <a:bodyPr/>
                    <a:lstStyle/>
                    <a:p>
                      <a:endParaRPr lang="pl-PL"/>
                    </a:p>
                  </a:txBody>
                  <a:tcPr/>
                </a:tc>
                <a:tc rowSpan="2">
                  <a:txBody>
                    <a:bodyPr/>
                    <a:lstStyle/>
                    <a:p>
                      <a:r>
                        <a:rPr lang="pl-PL" sz="1000"/>
                        <a:t>średnia</a:t>
                      </a:r>
                    </a:p>
                  </a:txBody>
                  <a:tcPr marL="0" marR="0" marT="0" marB="0" anchor="ctr">
                    <a:lnL>
                      <a:noFill/>
                    </a:lnL>
                    <a:lnR>
                      <a:noFill/>
                    </a:lnR>
                    <a:lnT>
                      <a:noFill/>
                    </a:lnT>
                    <a:lnB>
                      <a:noFill/>
                    </a:lnB>
                  </a:tcPr>
                </a:tc>
                <a:tc rowSpan="2">
                  <a:txBody>
                    <a:bodyPr/>
                    <a:lstStyle/>
                    <a:p>
                      <a:r>
                        <a:rPr lang="pl-PL" sz="1000"/>
                        <a:t>punkty</a:t>
                      </a:r>
                    </a:p>
                  </a:txBody>
                  <a:tcPr marL="0" marR="0" marT="0" marB="0" anchor="ctr">
                    <a:lnL>
                      <a:noFill/>
                    </a:lnL>
                    <a:lnR>
                      <a:noFill/>
                    </a:lnR>
                    <a:lnT>
                      <a:noFill/>
                    </a:lnT>
                    <a:lnB>
                      <a:noFill/>
                    </a:lnB>
                  </a:tcPr>
                </a:tc>
                <a:tc rowSpan="2">
                  <a:txBody>
                    <a:bodyPr/>
                    <a:lstStyle/>
                    <a:p>
                      <a:r>
                        <a:rPr lang="pl-PL" sz="1000"/>
                        <a:t>miejsce</a:t>
                      </a:r>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r>
              <a:tr h="309564">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c>
                  <a:txBody>
                    <a:bodyPr/>
                    <a:lstStyle/>
                    <a:p>
                      <a:r>
                        <a:rPr lang="pl-PL" sz="1000"/>
                        <a:t>1</a:t>
                      </a:r>
                    </a:p>
                  </a:txBody>
                  <a:tcPr marL="0" marR="0" marT="0" marB="0" anchor="ctr">
                    <a:lnL>
                      <a:noFill/>
                    </a:lnL>
                    <a:lnR>
                      <a:noFill/>
                    </a:lnR>
                    <a:lnT>
                      <a:noFill/>
                    </a:lnT>
                    <a:lnB>
                      <a:noFill/>
                    </a:lnB>
                  </a:tcPr>
                </a:tc>
                <a:tc>
                  <a:txBody>
                    <a:bodyPr/>
                    <a:lstStyle/>
                    <a:p>
                      <a:r>
                        <a:rPr lang="pl-PL" sz="1000"/>
                        <a:t>2</a:t>
                      </a:r>
                    </a:p>
                  </a:txBody>
                  <a:tcPr marL="0" marR="0" marT="0" marB="0" anchor="ctr">
                    <a:lnL>
                      <a:noFill/>
                    </a:lnL>
                    <a:lnR>
                      <a:noFill/>
                    </a:lnR>
                    <a:lnT>
                      <a:noFill/>
                    </a:lnT>
                    <a:lnB>
                      <a:noFill/>
                    </a:lnB>
                  </a:tcPr>
                </a:tc>
                <a:tc>
                  <a:txBody>
                    <a:bodyPr/>
                    <a:lstStyle/>
                    <a:p>
                      <a:r>
                        <a:rPr lang="pl-PL" sz="1000"/>
                        <a:t>3</a:t>
                      </a:r>
                    </a:p>
                  </a:txBody>
                  <a:tcPr marL="0" marR="0" marT="0" marB="0" anchor="ctr">
                    <a:lnL>
                      <a:noFill/>
                    </a:lnL>
                    <a:lnR>
                      <a:noFill/>
                    </a:lnR>
                    <a:lnT>
                      <a:noFill/>
                    </a:lnT>
                    <a:lnB>
                      <a:noFill/>
                    </a:lnB>
                  </a:tcPr>
                </a:tc>
                <a:tc>
                  <a:txBody>
                    <a:bodyPr/>
                    <a:lstStyle/>
                    <a:p>
                      <a:r>
                        <a:rPr lang="pl-PL" sz="1000"/>
                        <a:t>4</a:t>
                      </a:r>
                    </a:p>
                  </a:txBody>
                  <a:tcPr marL="0" marR="0" marT="0" marB="0" anchor="ctr">
                    <a:lnL>
                      <a:noFill/>
                    </a:lnL>
                    <a:lnR>
                      <a:noFill/>
                    </a:lnR>
                    <a:lnT>
                      <a:noFill/>
                    </a:lnT>
                    <a:lnB>
                      <a:noFill/>
                    </a:lnB>
                  </a:tcPr>
                </a:tc>
                <a:tc>
                  <a:txBody>
                    <a:bodyPr/>
                    <a:lstStyle/>
                    <a:p>
                      <a:r>
                        <a:rPr lang="pl-PL" sz="1000"/>
                        <a:t>5</a:t>
                      </a:r>
                    </a:p>
                  </a:txBody>
                  <a:tcPr marL="0" marR="0" marT="0" marB="0" anchor="ctr">
                    <a:lnL>
                      <a:noFill/>
                    </a:lnL>
                    <a:lnR>
                      <a:noFill/>
                    </a:lnR>
                    <a:lnT>
                      <a:noFill/>
                    </a:lnT>
                    <a:lnB>
                      <a:noFill/>
                    </a:lnB>
                  </a:tcPr>
                </a:tc>
                <a:tc vMerge="1">
                  <a:txBody>
                    <a:bodyPr/>
                    <a:lstStyle/>
                    <a:p>
                      <a:endParaRPr lang="pl-PL"/>
                    </a:p>
                  </a:txBody>
                  <a:tcPr/>
                </a:tc>
                <a:tc>
                  <a:txBody>
                    <a:bodyPr/>
                    <a:lstStyle/>
                    <a:p>
                      <a:r>
                        <a:rPr lang="pl-PL" sz="1000"/>
                        <a:t>A</a:t>
                      </a:r>
                    </a:p>
                  </a:txBody>
                  <a:tcPr marL="0" marR="0" marT="0" marB="0" anchor="ctr">
                    <a:lnL>
                      <a:noFill/>
                    </a:lnL>
                    <a:lnR>
                      <a:noFill/>
                    </a:lnR>
                    <a:lnT>
                      <a:noFill/>
                    </a:lnT>
                    <a:lnB>
                      <a:noFill/>
                    </a:lnB>
                  </a:tcPr>
                </a:tc>
                <a:tc>
                  <a:txBody>
                    <a:bodyPr/>
                    <a:lstStyle/>
                    <a:p>
                      <a:r>
                        <a:rPr lang="pl-PL" sz="1000"/>
                        <a:t>B</a:t>
                      </a:r>
                    </a:p>
                  </a:txBody>
                  <a:tcPr marL="0" marR="0" marT="0" marB="0" anchor="ctr">
                    <a:lnL>
                      <a:noFill/>
                    </a:lnL>
                    <a:lnR>
                      <a:noFill/>
                    </a:lnR>
                    <a:lnT>
                      <a:noFill/>
                    </a:lnT>
                    <a:lnB>
                      <a:noFill/>
                    </a:lnB>
                  </a:tcPr>
                </a:tc>
                <a:tc>
                  <a:txBody>
                    <a:bodyPr/>
                    <a:lstStyle/>
                    <a:p>
                      <a:r>
                        <a:rPr lang="pl-PL" sz="1000"/>
                        <a:t>A/B</a:t>
                      </a:r>
                    </a:p>
                  </a:txBody>
                  <a:tcPr marL="0" marR="0" marT="0" marB="0" anchor="ctr">
                    <a:lnL>
                      <a:noFill/>
                    </a:lnL>
                    <a:lnR>
                      <a:noFill/>
                    </a:lnR>
                    <a:lnT>
                      <a:noFill/>
                    </a:lnT>
                    <a:lnB>
                      <a:noFill/>
                    </a:lnB>
                  </a:tcPr>
                </a:tc>
                <a:tc vMerge="1">
                  <a:txBody>
                    <a:bodyPr/>
                    <a:lstStyle/>
                    <a:p>
                      <a:endParaRPr lang="pl-PL"/>
                    </a:p>
                  </a:txBody>
                  <a:tcPr/>
                </a:tc>
                <a:tc vMerge="1">
                  <a:txBody>
                    <a:bodyPr/>
                    <a:lstStyle/>
                    <a:p>
                      <a:endParaRPr lang="pl-PL"/>
                    </a:p>
                  </a:txBody>
                  <a:tcPr/>
                </a:tc>
                <a:tc vMerge="1">
                  <a:txBody>
                    <a:bodyPr/>
                    <a:lstStyle/>
                    <a:p>
                      <a:endParaRPr lang="pl-PL"/>
                    </a:p>
                  </a:txBody>
                  <a:tcPr/>
                </a:tc>
                <a:tc>
                  <a:txBody>
                    <a:bodyPr/>
                    <a:lstStyle/>
                    <a:p>
                      <a:endParaRPr lang="pl-PL" sz="1000"/>
                    </a:p>
                  </a:txBody>
                  <a:tcPr marL="0" marR="0" marT="0" marB="0" anchor="ctr">
                    <a:lnL>
                      <a:noFill/>
                    </a:lnL>
                    <a:lnR>
                      <a:noFill/>
                    </a:lnR>
                    <a:lnT>
                      <a:noFill/>
                    </a:lnT>
                    <a:lnB>
                      <a:noFill/>
                    </a:lnB>
                  </a:tcPr>
                </a:tc>
              </a:tr>
              <a:tr h="619130">
                <a:tc>
                  <a:txBody>
                    <a:bodyPr/>
                    <a:lstStyle/>
                    <a:p>
                      <a:r>
                        <a:rPr lang="pl-PL" sz="1000"/>
                        <a:t>1</a:t>
                      </a:r>
                    </a:p>
                  </a:txBody>
                  <a:tcPr marL="0" marR="0" marT="0" marB="0" anchor="ctr">
                    <a:lnL>
                      <a:noFill/>
                    </a:lnL>
                    <a:lnR>
                      <a:noFill/>
                    </a:lnR>
                    <a:lnT>
                      <a:noFill/>
                    </a:lnT>
                    <a:lnB>
                      <a:noFill/>
                    </a:lnB>
                  </a:tcPr>
                </a:tc>
                <a:tc>
                  <a:txBody>
                    <a:bodyPr/>
                    <a:lstStyle/>
                    <a:p>
                      <a:r>
                        <a:rPr lang="pl-PL" sz="1000"/>
                        <a:t>Beniamin Brylka</a:t>
                      </a:r>
                    </a:p>
                  </a:txBody>
                  <a:tcPr marL="0" marR="0" marT="0" marB="0" anchor="ctr">
                    <a:lnL>
                      <a:noFill/>
                    </a:lnL>
                    <a:lnR>
                      <a:noFill/>
                    </a:lnR>
                    <a:lnT>
                      <a:noFill/>
                    </a:lnT>
                    <a:lnB>
                      <a:noFill/>
                    </a:lnB>
                  </a:tcPr>
                </a:tc>
                <a:tc>
                  <a:txBody>
                    <a:bodyPr/>
                    <a:lstStyle/>
                    <a:p>
                      <a:r>
                        <a:rPr lang="pl-PL" sz="1000"/>
                        <a:t>DOKiS Dobrodzień</a:t>
                      </a:r>
                    </a:p>
                  </a:txBody>
                  <a:tcPr marL="0" marR="0" marT="0" marB="0" anchor="ctr">
                    <a:lnL>
                      <a:noFill/>
                    </a:lnL>
                    <a:lnR>
                      <a:noFill/>
                    </a:lnR>
                    <a:lnT>
                      <a:noFill/>
                    </a:lnT>
                    <a:lnB>
                      <a:noFill/>
                    </a:lnB>
                  </a:tcPr>
                </a:tc>
                <a:tc>
                  <a:txBody>
                    <a:bodyPr/>
                    <a:lstStyle/>
                    <a:p>
                      <a:r>
                        <a:rPr lang="pl-PL" sz="1000"/>
                        <a:t>Nordkap</a:t>
                      </a:r>
                    </a:p>
                  </a:txBody>
                  <a:tcPr marL="0" marR="0" marT="0" marB="0" anchor="ctr">
                    <a:lnL>
                      <a:noFill/>
                    </a:lnL>
                    <a:lnR>
                      <a:noFill/>
                    </a:lnR>
                    <a:lnT>
                      <a:noFill/>
                    </a:lnT>
                    <a:lnB>
                      <a:noFill/>
                    </a:lnB>
                  </a:tcPr>
                </a:tc>
                <a:tc>
                  <a:txBody>
                    <a:bodyPr/>
                    <a:lstStyle/>
                    <a:p>
                      <a:r>
                        <a:rPr lang="pl-PL" sz="1000"/>
                        <a:t>86,00</a:t>
                      </a:r>
                    </a:p>
                  </a:txBody>
                  <a:tcPr marL="0" marR="0" marT="0" marB="0" anchor="ctr">
                    <a:lnL>
                      <a:noFill/>
                    </a:lnL>
                    <a:lnR>
                      <a:noFill/>
                    </a:lnR>
                    <a:lnT>
                      <a:noFill/>
                    </a:lnT>
                    <a:lnB>
                      <a:noFill/>
                    </a:lnB>
                  </a:tcPr>
                </a:tc>
                <a:tc>
                  <a:txBody>
                    <a:bodyPr/>
                    <a:lstStyle/>
                    <a:p>
                      <a:r>
                        <a:rPr lang="pl-PL" sz="1000"/>
                        <a:t>82,00</a:t>
                      </a:r>
                    </a:p>
                  </a:txBody>
                  <a:tcPr marL="0" marR="0" marT="0" marB="0" anchor="ctr">
                    <a:lnL>
                      <a:noFill/>
                    </a:lnL>
                    <a:lnR>
                      <a:noFill/>
                    </a:lnR>
                    <a:lnT>
                      <a:noFill/>
                    </a:lnT>
                    <a:lnB>
                      <a:noFill/>
                    </a:lnB>
                  </a:tcPr>
                </a:tc>
                <a:tc>
                  <a:txBody>
                    <a:bodyPr/>
                    <a:lstStyle/>
                    <a:p>
                      <a:r>
                        <a:rPr lang="pl-PL" sz="1000"/>
                        <a:t>89,00</a:t>
                      </a:r>
                    </a:p>
                  </a:txBody>
                  <a:tcPr marL="0" marR="0" marT="0" marB="0" anchor="ctr">
                    <a:lnL>
                      <a:noFill/>
                    </a:lnL>
                    <a:lnR>
                      <a:noFill/>
                    </a:lnR>
                    <a:lnT>
                      <a:noFill/>
                    </a:lnT>
                    <a:lnB>
                      <a:noFill/>
                    </a:lnB>
                  </a:tcPr>
                </a:tc>
                <a:tc>
                  <a:txBody>
                    <a:bodyPr/>
                    <a:lstStyle/>
                    <a:p>
                      <a:r>
                        <a:rPr lang="pl-PL" sz="1000"/>
                        <a:t>90,00</a:t>
                      </a:r>
                    </a:p>
                  </a:txBody>
                  <a:tcPr marL="0" marR="0" marT="0" marB="0" anchor="ctr">
                    <a:lnL>
                      <a:noFill/>
                    </a:lnL>
                    <a:lnR>
                      <a:noFill/>
                    </a:lnR>
                    <a:lnT>
                      <a:noFill/>
                    </a:lnT>
                    <a:lnB>
                      <a:noFill/>
                    </a:lnB>
                  </a:tcPr>
                </a:tc>
                <a:tc>
                  <a:txBody>
                    <a:bodyPr/>
                    <a:lstStyle/>
                    <a:p>
                      <a:r>
                        <a:rPr lang="pl-PL" sz="1000"/>
                        <a:t>88,00</a:t>
                      </a:r>
                    </a:p>
                  </a:txBody>
                  <a:tcPr marL="0" marR="0" marT="0" marB="0" anchor="ctr">
                    <a:lnL>
                      <a:noFill/>
                    </a:lnL>
                    <a:lnR>
                      <a:noFill/>
                    </a:lnR>
                    <a:lnT>
                      <a:noFill/>
                    </a:lnT>
                    <a:lnB>
                      <a:noFill/>
                    </a:lnB>
                  </a:tcPr>
                </a:tc>
                <a:tc>
                  <a:txBody>
                    <a:bodyPr/>
                    <a:lstStyle/>
                    <a:p>
                      <a:r>
                        <a:rPr lang="pl-PL" sz="1000"/>
                        <a:t>87,67</a:t>
                      </a:r>
                    </a:p>
                  </a:txBody>
                  <a:tcPr marL="0" marR="0" marT="0" marB="0" anchor="ctr">
                    <a:lnL>
                      <a:noFill/>
                    </a:lnL>
                    <a:lnR>
                      <a:noFill/>
                    </a:lnR>
                    <a:lnT>
                      <a:noFill/>
                    </a:lnT>
                    <a:lnB>
                      <a:noFill/>
                    </a:lnB>
                  </a:tcPr>
                </a:tc>
                <a:tc>
                  <a:txBody>
                    <a:bodyPr/>
                    <a:lstStyle/>
                    <a:p>
                      <a:r>
                        <a:rPr lang="pl-PL" sz="1000"/>
                        <a:t>94,00</a:t>
                      </a:r>
                    </a:p>
                  </a:txBody>
                  <a:tcPr marL="0" marR="0" marT="0" marB="0" anchor="ctr">
                    <a:lnL>
                      <a:noFill/>
                    </a:lnL>
                    <a:lnR>
                      <a:noFill/>
                    </a:lnR>
                    <a:lnT>
                      <a:noFill/>
                    </a:lnT>
                    <a:lnB>
                      <a:noFill/>
                    </a:lnB>
                  </a:tcPr>
                </a:tc>
                <a:tc>
                  <a:txBody>
                    <a:bodyPr/>
                    <a:lstStyle/>
                    <a:p>
                      <a:r>
                        <a:rPr lang="pl-PL" sz="1000"/>
                        <a:t>98,00</a:t>
                      </a:r>
                    </a:p>
                  </a:txBody>
                  <a:tcPr marL="0" marR="0" marT="0" marB="0" anchor="ctr">
                    <a:lnL>
                      <a:noFill/>
                    </a:lnL>
                    <a:lnR>
                      <a:noFill/>
                    </a:lnR>
                    <a:lnT>
                      <a:noFill/>
                    </a:lnT>
                    <a:lnB>
                      <a:noFill/>
                    </a:lnB>
                  </a:tcPr>
                </a:tc>
                <a:tc>
                  <a:txBody>
                    <a:bodyPr/>
                    <a:lstStyle/>
                    <a:p>
                      <a:r>
                        <a:rPr lang="pl-PL" sz="1000"/>
                        <a:t>88,00</a:t>
                      </a:r>
                    </a:p>
                  </a:txBody>
                  <a:tcPr marL="0" marR="0" marT="0" marB="0" anchor="ctr">
                    <a:lnL>
                      <a:noFill/>
                    </a:lnL>
                    <a:lnR>
                      <a:noFill/>
                    </a:lnR>
                    <a:lnT>
                      <a:noFill/>
                    </a:lnT>
                    <a:lnB>
                      <a:noFill/>
                    </a:lnB>
                  </a:tcPr>
                </a:tc>
                <a:tc>
                  <a:txBody>
                    <a:bodyPr/>
                    <a:lstStyle/>
                    <a:p>
                      <a:r>
                        <a:rPr lang="pl-PL" sz="1000"/>
                        <a:t>96,00</a:t>
                      </a:r>
                    </a:p>
                  </a:txBody>
                  <a:tcPr marL="0" marR="0" marT="0" marB="0" anchor="ctr">
                    <a:lnL>
                      <a:noFill/>
                    </a:lnL>
                    <a:lnR>
                      <a:noFill/>
                    </a:lnR>
                    <a:lnT>
                      <a:noFill/>
                    </a:lnT>
                    <a:lnB>
                      <a:noFill/>
                    </a:lnB>
                  </a:tcPr>
                </a:tc>
                <a:tc>
                  <a:txBody>
                    <a:bodyPr/>
                    <a:lstStyle/>
                    <a:p>
                      <a:r>
                        <a:rPr lang="pl-PL" sz="1000"/>
                        <a:t>183,67</a:t>
                      </a:r>
                    </a:p>
                  </a:txBody>
                  <a:tcPr marL="0" marR="0" marT="0" marB="0" anchor="ctr">
                    <a:lnL>
                      <a:noFill/>
                    </a:lnL>
                    <a:lnR>
                      <a:noFill/>
                    </a:lnR>
                    <a:lnT>
                      <a:noFill/>
                    </a:lnT>
                    <a:lnB>
                      <a:noFill/>
                    </a:lnB>
                  </a:tcPr>
                </a:tc>
                <a:tc>
                  <a:txBody>
                    <a:bodyPr/>
                    <a:lstStyle/>
                    <a:p>
                      <a:r>
                        <a:rPr lang="pl-PL" sz="1000"/>
                        <a:t>I</a:t>
                      </a:r>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r>
              <a:tr h="619130">
                <a:tc>
                  <a:txBody>
                    <a:bodyPr/>
                    <a:lstStyle/>
                    <a:p>
                      <a:r>
                        <a:rPr lang="pl-PL" sz="1000"/>
                        <a:t>2</a:t>
                      </a:r>
                    </a:p>
                  </a:txBody>
                  <a:tcPr marL="0" marR="0" marT="0" marB="0" anchor="ctr">
                    <a:lnL>
                      <a:noFill/>
                    </a:lnL>
                    <a:lnR>
                      <a:noFill/>
                    </a:lnR>
                    <a:lnT>
                      <a:noFill/>
                    </a:lnT>
                    <a:lnB>
                      <a:noFill/>
                    </a:lnB>
                  </a:tcPr>
                </a:tc>
                <a:tc>
                  <a:txBody>
                    <a:bodyPr/>
                    <a:lstStyle/>
                    <a:p>
                      <a:r>
                        <a:rPr lang="pl-PL" sz="1000"/>
                        <a:t>Karol Siejka</a:t>
                      </a:r>
                    </a:p>
                  </a:txBody>
                  <a:tcPr marL="0" marR="0" marT="0" marB="0" anchor="ctr">
                    <a:lnL>
                      <a:noFill/>
                    </a:lnL>
                    <a:lnR>
                      <a:noFill/>
                    </a:lnR>
                    <a:lnT>
                      <a:noFill/>
                    </a:lnT>
                    <a:lnB>
                      <a:noFill/>
                    </a:lnB>
                  </a:tcPr>
                </a:tc>
                <a:tc>
                  <a:txBody>
                    <a:bodyPr/>
                    <a:lstStyle/>
                    <a:p>
                      <a:r>
                        <a:rPr lang="pl-PL" sz="1000"/>
                        <a:t>DOKiS Dobrodzień</a:t>
                      </a:r>
                    </a:p>
                  </a:txBody>
                  <a:tcPr marL="0" marR="0" marT="0" marB="0" anchor="ctr">
                    <a:lnL>
                      <a:noFill/>
                    </a:lnL>
                    <a:lnR>
                      <a:noFill/>
                    </a:lnR>
                    <a:lnT>
                      <a:noFill/>
                    </a:lnT>
                    <a:lnB>
                      <a:noFill/>
                    </a:lnB>
                  </a:tcPr>
                </a:tc>
                <a:tc>
                  <a:txBody>
                    <a:bodyPr/>
                    <a:lstStyle/>
                    <a:p>
                      <a:r>
                        <a:rPr lang="pl-PL" sz="1000"/>
                        <a:t>Sentinel</a:t>
                      </a:r>
                    </a:p>
                  </a:txBody>
                  <a:tcPr marL="0" marR="0" marT="0" marB="0" anchor="ctr">
                    <a:lnL>
                      <a:noFill/>
                    </a:lnL>
                    <a:lnR>
                      <a:noFill/>
                    </a:lnR>
                    <a:lnT>
                      <a:noFill/>
                    </a:lnT>
                    <a:lnB>
                      <a:noFill/>
                    </a:lnB>
                  </a:tcPr>
                </a:tc>
                <a:tc>
                  <a:txBody>
                    <a:bodyPr/>
                    <a:lstStyle/>
                    <a:p>
                      <a:r>
                        <a:rPr lang="pl-PL" sz="1000"/>
                        <a:t>80,00</a:t>
                      </a:r>
                    </a:p>
                  </a:txBody>
                  <a:tcPr marL="0" marR="0" marT="0" marB="0" anchor="ctr">
                    <a:lnL>
                      <a:noFill/>
                    </a:lnL>
                    <a:lnR>
                      <a:noFill/>
                    </a:lnR>
                    <a:lnT>
                      <a:noFill/>
                    </a:lnT>
                    <a:lnB>
                      <a:noFill/>
                    </a:lnB>
                  </a:tcPr>
                </a:tc>
                <a:tc>
                  <a:txBody>
                    <a:bodyPr/>
                    <a:lstStyle/>
                    <a:p>
                      <a:r>
                        <a:rPr lang="pl-PL" sz="1000"/>
                        <a:t>80,00</a:t>
                      </a:r>
                    </a:p>
                  </a:txBody>
                  <a:tcPr marL="0" marR="0" marT="0" marB="0" anchor="ctr">
                    <a:lnL>
                      <a:noFill/>
                    </a:lnL>
                    <a:lnR>
                      <a:noFill/>
                    </a:lnR>
                    <a:lnT>
                      <a:noFill/>
                    </a:lnT>
                    <a:lnB>
                      <a:noFill/>
                    </a:lnB>
                  </a:tcPr>
                </a:tc>
                <a:tc>
                  <a:txBody>
                    <a:bodyPr/>
                    <a:lstStyle/>
                    <a:p>
                      <a:r>
                        <a:rPr lang="pl-PL" sz="1000"/>
                        <a:t>90,00</a:t>
                      </a:r>
                    </a:p>
                  </a:txBody>
                  <a:tcPr marL="0" marR="0" marT="0" marB="0" anchor="ctr">
                    <a:lnL>
                      <a:noFill/>
                    </a:lnL>
                    <a:lnR>
                      <a:noFill/>
                    </a:lnR>
                    <a:lnT>
                      <a:noFill/>
                    </a:lnT>
                    <a:lnB>
                      <a:noFill/>
                    </a:lnB>
                  </a:tcPr>
                </a:tc>
                <a:tc>
                  <a:txBody>
                    <a:bodyPr/>
                    <a:lstStyle/>
                    <a:p>
                      <a:r>
                        <a:rPr lang="pl-PL" sz="1000"/>
                        <a:t>89,00</a:t>
                      </a:r>
                    </a:p>
                  </a:txBody>
                  <a:tcPr marL="0" marR="0" marT="0" marB="0" anchor="ctr">
                    <a:lnL>
                      <a:noFill/>
                    </a:lnL>
                    <a:lnR>
                      <a:noFill/>
                    </a:lnR>
                    <a:lnT>
                      <a:noFill/>
                    </a:lnT>
                    <a:lnB>
                      <a:noFill/>
                    </a:lnB>
                  </a:tcPr>
                </a:tc>
                <a:tc>
                  <a:txBody>
                    <a:bodyPr/>
                    <a:lstStyle/>
                    <a:p>
                      <a:r>
                        <a:rPr lang="pl-PL" sz="1000"/>
                        <a:t>80,00</a:t>
                      </a:r>
                    </a:p>
                  </a:txBody>
                  <a:tcPr marL="0" marR="0" marT="0" marB="0" anchor="ctr">
                    <a:lnL>
                      <a:noFill/>
                    </a:lnL>
                    <a:lnR>
                      <a:noFill/>
                    </a:lnR>
                    <a:lnT>
                      <a:noFill/>
                    </a:lnT>
                    <a:lnB>
                      <a:noFill/>
                    </a:lnB>
                  </a:tcPr>
                </a:tc>
                <a:tc>
                  <a:txBody>
                    <a:bodyPr/>
                    <a:lstStyle/>
                    <a:p>
                      <a:r>
                        <a:rPr lang="pl-PL" sz="1000"/>
                        <a:t>83,00</a:t>
                      </a:r>
                    </a:p>
                  </a:txBody>
                  <a:tcPr marL="0" marR="0" marT="0" marB="0" anchor="ctr">
                    <a:lnL>
                      <a:noFill/>
                    </a:lnL>
                    <a:lnR>
                      <a:noFill/>
                    </a:lnR>
                    <a:lnT>
                      <a:noFill/>
                    </a:lnT>
                    <a:lnB>
                      <a:noFill/>
                    </a:lnB>
                  </a:tcPr>
                </a:tc>
                <a:tc>
                  <a:txBody>
                    <a:bodyPr/>
                    <a:lstStyle/>
                    <a:p>
                      <a:r>
                        <a:rPr lang="pl-PL" sz="1000"/>
                        <a:t>88,00</a:t>
                      </a:r>
                    </a:p>
                  </a:txBody>
                  <a:tcPr marL="0" marR="0" marT="0" marB="0" anchor="ctr">
                    <a:lnL>
                      <a:noFill/>
                    </a:lnL>
                    <a:lnR>
                      <a:noFill/>
                    </a:lnR>
                    <a:lnT>
                      <a:noFill/>
                    </a:lnT>
                    <a:lnB>
                      <a:noFill/>
                    </a:lnB>
                  </a:tcPr>
                </a:tc>
                <a:tc>
                  <a:txBody>
                    <a:bodyPr/>
                    <a:lstStyle/>
                    <a:p>
                      <a:r>
                        <a:rPr lang="pl-PL" sz="1000"/>
                        <a:t>96,00</a:t>
                      </a:r>
                    </a:p>
                  </a:txBody>
                  <a:tcPr marL="0" marR="0" marT="0" marB="0" anchor="ctr">
                    <a:lnL>
                      <a:noFill/>
                    </a:lnL>
                    <a:lnR>
                      <a:noFill/>
                    </a:lnR>
                    <a:lnT>
                      <a:noFill/>
                    </a:lnT>
                    <a:lnB>
                      <a:noFill/>
                    </a:lnB>
                  </a:tcPr>
                </a:tc>
                <a:tc>
                  <a:txBody>
                    <a:bodyPr/>
                    <a:lstStyle/>
                    <a:p>
                      <a:r>
                        <a:rPr lang="pl-PL" sz="1000"/>
                        <a:t>92,00</a:t>
                      </a:r>
                    </a:p>
                  </a:txBody>
                  <a:tcPr marL="0" marR="0" marT="0" marB="0" anchor="ctr">
                    <a:lnL>
                      <a:noFill/>
                    </a:lnL>
                    <a:lnR>
                      <a:noFill/>
                    </a:lnR>
                    <a:lnT>
                      <a:noFill/>
                    </a:lnT>
                    <a:lnB>
                      <a:noFill/>
                    </a:lnB>
                  </a:tcPr>
                </a:tc>
                <a:tc>
                  <a:txBody>
                    <a:bodyPr/>
                    <a:lstStyle/>
                    <a:p>
                      <a:r>
                        <a:rPr lang="pl-PL" sz="1000"/>
                        <a:t>94,00</a:t>
                      </a:r>
                    </a:p>
                  </a:txBody>
                  <a:tcPr marL="0" marR="0" marT="0" marB="0" anchor="ctr">
                    <a:lnL>
                      <a:noFill/>
                    </a:lnL>
                    <a:lnR>
                      <a:noFill/>
                    </a:lnR>
                    <a:lnT>
                      <a:noFill/>
                    </a:lnT>
                    <a:lnB>
                      <a:noFill/>
                    </a:lnB>
                  </a:tcPr>
                </a:tc>
                <a:tc>
                  <a:txBody>
                    <a:bodyPr/>
                    <a:lstStyle/>
                    <a:p>
                      <a:r>
                        <a:rPr lang="pl-PL" sz="1000"/>
                        <a:t>177,00</a:t>
                      </a:r>
                    </a:p>
                  </a:txBody>
                  <a:tcPr marL="0" marR="0" marT="0" marB="0" anchor="ctr">
                    <a:lnL>
                      <a:noFill/>
                    </a:lnL>
                    <a:lnR>
                      <a:noFill/>
                    </a:lnR>
                    <a:lnT>
                      <a:noFill/>
                    </a:lnT>
                    <a:lnB>
                      <a:noFill/>
                    </a:lnB>
                  </a:tcPr>
                </a:tc>
                <a:tc>
                  <a:txBody>
                    <a:bodyPr/>
                    <a:lstStyle/>
                    <a:p>
                      <a:r>
                        <a:rPr lang="pl-PL" sz="1000"/>
                        <a:t>II</a:t>
                      </a:r>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r>
              <a:tr h="619130">
                <a:tc>
                  <a:txBody>
                    <a:bodyPr/>
                    <a:lstStyle/>
                    <a:p>
                      <a:r>
                        <a:rPr lang="pl-PL" sz="1000"/>
                        <a:t>3</a:t>
                      </a:r>
                    </a:p>
                  </a:txBody>
                  <a:tcPr marL="0" marR="0" marT="0" marB="0" anchor="ctr">
                    <a:lnL>
                      <a:noFill/>
                    </a:lnL>
                    <a:lnR>
                      <a:noFill/>
                    </a:lnR>
                    <a:lnT>
                      <a:noFill/>
                    </a:lnT>
                    <a:lnB>
                      <a:noFill/>
                    </a:lnB>
                  </a:tcPr>
                </a:tc>
                <a:tc>
                  <a:txBody>
                    <a:bodyPr/>
                    <a:lstStyle/>
                    <a:p>
                      <a:r>
                        <a:rPr lang="pl-PL" sz="1000"/>
                        <a:t>Robert Cichon</a:t>
                      </a:r>
                    </a:p>
                  </a:txBody>
                  <a:tcPr marL="0" marR="0" marT="0" marB="0" anchor="ctr">
                    <a:lnL>
                      <a:noFill/>
                    </a:lnL>
                    <a:lnR>
                      <a:noFill/>
                    </a:lnR>
                    <a:lnT>
                      <a:noFill/>
                    </a:lnT>
                    <a:lnB>
                      <a:noFill/>
                    </a:lnB>
                  </a:tcPr>
                </a:tc>
                <a:tc>
                  <a:txBody>
                    <a:bodyPr/>
                    <a:lstStyle/>
                    <a:p>
                      <a:r>
                        <a:rPr lang="pl-PL" sz="1000"/>
                        <a:t>DOKiS Dobrodzień</a:t>
                      </a:r>
                    </a:p>
                  </a:txBody>
                  <a:tcPr marL="0" marR="0" marT="0" marB="0" anchor="ctr">
                    <a:lnL>
                      <a:noFill/>
                    </a:lnL>
                    <a:lnR>
                      <a:noFill/>
                    </a:lnR>
                    <a:lnT>
                      <a:noFill/>
                    </a:lnT>
                    <a:lnB>
                      <a:noFill/>
                    </a:lnB>
                  </a:tcPr>
                </a:tc>
                <a:tc>
                  <a:txBody>
                    <a:bodyPr/>
                    <a:lstStyle/>
                    <a:p>
                      <a:r>
                        <a:rPr lang="pl-PL" sz="1000"/>
                        <a:t>Paula III</a:t>
                      </a:r>
                    </a:p>
                  </a:txBody>
                  <a:tcPr marL="0" marR="0" marT="0" marB="0" anchor="ctr">
                    <a:lnL>
                      <a:noFill/>
                    </a:lnL>
                    <a:lnR>
                      <a:noFill/>
                    </a:lnR>
                    <a:lnT>
                      <a:noFill/>
                    </a:lnT>
                    <a:lnB>
                      <a:noFill/>
                    </a:lnB>
                  </a:tcPr>
                </a:tc>
                <a:tc>
                  <a:txBody>
                    <a:bodyPr/>
                    <a:lstStyle/>
                    <a:p>
                      <a:r>
                        <a:rPr lang="pl-PL" sz="1000"/>
                        <a:t>78,00</a:t>
                      </a:r>
                    </a:p>
                  </a:txBody>
                  <a:tcPr marL="0" marR="0" marT="0" marB="0" anchor="ctr">
                    <a:lnL>
                      <a:noFill/>
                    </a:lnL>
                    <a:lnR>
                      <a:noFill/>
                    </a:lnR>
                    <a:lnT>
                      <a:noFill/>
                    </a:lnT>
                    <a:lnB>
                      <a:noFill/>
                    </a:lnB>
                  </a:tcPr>
                </a:tc>
                <a:tc>
                  <a:txBody>
                    <a:bodyPr/>
                    <a:lstStyle/>
                    <a:p>
                      <a:r>
                        <a:rPr lang="pl-PL" sz="1000"/>
                        <a:t>75,00</a:t>
                      </a:r>
                    </a:p>
                  </a:txBody>
                  <a:tcPr marL="0" marR="0" marT="0" marB="0" anchor="ctr">
                    <a:lnL>
                      <a:noFill/>
                    </a:lnL>
                    <a:lnR>
                      <a:noFill/>
                    </a:lnR>
                    <a:lnT>
                      <a:noFill/>
                    </a:lnT>
                    <a:lnB>
                      <a:noFill/>
                    </a:lnB>
                  </a:tcPr>
                </a:tc>
                <a:tc>
                  <a:txBody>
                    <a:bodyPr/>
                    <a:lstStyle/>
                    <a:p>
                      <a:r>
                        <a:rPr lang="pl-PL" sz="1000"/>
                        <a:t>78,00</a:t>
                      </a:r>
                    </a:p>
                  </a:txBody>
                  <a:tcPr marL="0" marR="0" marT="0" marB="0" anchor="ctr">
                    <a:lnL>
                      <a:noFill/>
                    </a:lnL>
                    <a:lnR>
                      <a:noFill/>
                    </a:lnR>
                    <a:lnT>
                      <a:noFill/>
                    </a:lnT>
                    <a:lnB>
                      <a:noFill/>
                    </a:lnB>
                  </a:tcPr>
                </a:tc>
                <a:tc>
                  <a:txBody>
                    <a:bodyPr/>
                    <a:lstStyle/>
                    <a:p>
                      <a:r>
                        <a:rPr lang="pl-PL" sz="1000"/>
                        <a:t>79,00</a:t>
                      </a:r>
                    </a:p>
                  </a:txBody>
                  <a:tcPr marL="0" marR="0" marT="0" marB="0" anchor="ctr">
                    <a:lnL>
                      <a:noFill/>
                    </a:lnL>
                    <a:lnR>
                      <a:noFill/>
                    </a:lnR>
                    <a:lnT>
                      <a:noFill/>
                    </a:lnT>
                    <a:lnB>
                      <a:noFill/>
                    </a:lnB>
                  </a:tcPr>
                </a:tc>
                <a:tc>
                  <a:txBody>
                    <a:bodyPr/>
                    <a:lstStyle/>
                    <a:p>
                      <a:r>
                        <a:rPr lang="pl-PL" sz="1000"/>
                        <a:t>77,00</a:t>
                      </a:r>
                    </a:p>
                  </a:txBody>
                  <a:tcPr marL="0" marR="0" marT="0" marB="0" anchor="ctr">
                    <a:lnL>
                      <a:noFill/>
                    </a:lnL>
                    <a:lnR>
                      <a:noFill/>
                    </a:lnR>
                    <a:lnT>
                      <a:noFill/>
                    </a:lnT>
                    <a:lnB>
                      <a:noFill/>
                    </a:lnB>
                  </a:tcPr>
                </a:tc>
                <a:tc>
                  <a:txBody>
                    <a:bodyPr/>
                    <a:lstStyle/>
                    <a:p>
                      <a:r>
                        <a:rPr lang="pl-PL" sz="1000"/>
                        <a:t>77,67</a:t>
                      </a:r>
                    </a:p>
                  </a:txBody>
                  <a:tcPr marL="0" marR="0" marT="0" marB="0" anchor="ctr">
                    <a:lnL>
                      <a:noFill/>
                    </a:lnL>
                    <a:lnR>
                      <a:noFill/>
                    </a:lnR>
                    <a:lnT>
                      <a:noFill/>
                    </a:lnT>
                    <a:lnB>
                      <a:noFill/>
                    </a:lnB>
                  </a:tcPr>
                </a:tc>
                <a:tc>
                  <a:txBody>
                    <a:bodyPr/>
                    <a:lstStyle/>
                    <a:p>
                      <a:r>
                        <a:rPr lang="pl-PL" sz="1000"/>
                        <a:t>97,00</a:t>
                      </a:r>
                    </a:p>
                  </a:txBody>
                  <a:tcPr marL="0" marR="0" marT="0" marB="0" anchor="ctr">
                    <a:lnL>
                      <a:noFill/>
                    </a:lnL>
                    <a:lnR>
                      <a:noFill/>
                    </a:lnR>
                    <a:lnT>
                      <a:noFill/>
                    </a:lnT>
                    <a:lnB>
                      <a:noFill/>
                    </a:lnB>
                  </a:tcPr>
                </a:tc>
                <a:tc>
                  <a:txBody>
                    <a:bodyPr/>
                    <a:lstStyle/>
                    <a:p>
                      <a:r>
                        <a:rPr lang="pl-PL" sz="1000"/>
                        <a:t>100,00</a:t>
                      </a:r>
                    </a:p>
                  </a:txBody>
                  <a:tcPr marL="0" marR="0" marT="0" marB="0" anchor="ctr">
                    <a:lnL>
                      <a:noFill/>
                    </a:lnL>
                    <a:lnR>
                      <a:noFill/>
                    </a:lnR>
                    <a:lnT>
                      <a:noFill/>
                    </a:lnT>
                    <a:lnB>
                      <a:noFill/>
                    </a:lnB>
                  </a:tcPr>
                </a:tc>
                <a:tc>
                  <a:txBody>
                    <a:bodyPr/>
                    <a:lstStyle/>
                    <a:p>
                      <a:r>
                        <a:rPr lang="pl-PL" sz="1000"/>
                        <a:t>88,00</a:t>
                      </a:r>
                    </a:p>
                  </a:txBody>
                  <a:tcPr marL="0" marR="0" marT="0" marB="0" anchor="ctr">
                    <a:lnL>
                      <a:noFill/>
                    </a:lnL>
                    <a:lnR>
                      <a:noFill/>
                    </a:lnR>
                    <a:lnT>
                      <a:noFill/>
                    </a:lnT>
                    <a:lnB>
                      <a:noFill/>
                    </a:lnB>
                  </a:tcPr>
                </a:tc>
                <a:tc>
                  <a:txBody>
                    <a:bodyPr/>
                    <a:lstStyle/>
                    <a:p>
                      <a:r>
                        <a:rPr lang="pl-PL" sz="1000"/>
                        <a:t>98,50</a:t>
                      </a:r>
                    </a:p>
                  </a:txBody>
                  <a:tcPr marL="0" marR="0" marT="0" marB="0" anchor="ctr">
                    <a:lnL>
                      <a:noFill/>
                    </a:lnL>
                    <a:lnR>
                      <a:noFill/>
                    </a:lnR>
                    <a:lnT>
                      <a:noFill/>
                    </a:lnT>
                    <a:lnB>
                      <a:noFill/>
                    </a:lnB>
                  </a:tcPr>
                </a:tc>
                <a:tc>
                  <a:txBody>
                    <a:bodyPr/>
                    <a:lstStyle/>
                    <a:p>
                      <a:r>
                        <a:rPr lang="pl-PL" sz="1000"/>
                        <a:t>176,17</a:t>
                      </a:r>
                    </a:p>
                  </a:txBody>
                  <a:tcPr marL="0" marR="0" marT="0" marB="0" anchor="ctr">
                    <a:lnL>
                      <a:noFill/>
                    </a:lnL>
                    <a:lnR>
                      <a:noFill/>
                    </a:lnR>
                    <a:lnT>
                      <a:noFill/>
                    </a:lnT>
                    <a:lnB>
                      <a:noFill/>
                    </a:lnB>
                  </a:tcPr>
                </a:tc>
                <a:tc>
                  <a:txBody>
                    <a:bodyPr/>
                    <a:lstStyle/>
                    <a:p>
                      <a:r>
                        <a:rPr lang="pl-PL" sz="1000"/>
                        <a:t>III</a:t>
                      </a:r>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r>
              <a:tr h="619130">
                <a:tc>
                  <a:txBody>
                    <a:bodyPr/>
                    <a:lstStyle/>
                    <a:p>
                      <a:r>
                        <a:rPr lang="pl-PL" sz="1000"/>
                        <a:t>4</a:t>
                      </a:r>
                    </a:p>
                  </a:txBody>
                  <a:tcPr marL="0" marR="0" marT="0" marB="0" anchor="ctr">
                    <a:lnL>
                      <a:noFill/>
                    </a:lnL>
                    <a:lnR>
                      <a:noFill/>
                    </a:lnR>
                    <a:lnT>
                      <a:noFill/>
                    </a:lnT>
                    <a:lnB>
                      <a:noFill/>
                    </a:lnB>
                  </a:tcPr>
                </a:tc>
                <a:tc>
                  <a:txBody>
                    <a:bodyPr/>
                    <a:lstStyle/>
                    <a:p>
                      <a:r>
                        <a:rPr lang="pl-PL" sz="1000"/>
                        <a:t>Piotr Witaszek</a:t>
                      </a:r>
                    </a:p>
                  </a:txBody>
                  <a:tcPr marL="0" marR="0" marT="0" marB="0" anchor="ctr">
                    <a:lnL>
                      <a:noFill/>
                    </a:lnL>
                    <a:lnR>
                      <a:noFill/>
                    </a:lnR>
                    <a:lnT>
                      <a:noFill/>
                    </a:lnT>
                    <a:lnB>
                      <a:noFill/>
                    </a:lnB>
                  </a:tcPr>
                </a:tc>
                <a:tc>
                  <a:txBody>
                    <a:bodyPr/>
                    <a:lstStyle/>
                    <a:p>
                      <a:r>
                        <a:rPr lang="pl-PL" sz="1000"/>
                        <a:t>"Ster" Opole</a:t>
                      </a:r>
                    </a:p>
                  </a:txBody>
                  <a:tcPr marL="0" marR="0" marT="0" marB="0" anchor="ctr">
                    <a:lnL>
                      <a:noFill/>
                    </a:lnL>
                    <a:lnR>
                      <a:noFill/>
                    </a:lnR>
                    <a:lnT>
                      <a:noFill/>
                    </a:lnT>
                    <a:lnB>
                      <a:noFill/>
                    </a:lnB>
                  </a:tcPr>
                </a:tc>
                <a:tc>
                  <a:txBody>
                    <a:bodyPr/>
                    <a:lstStyle/>
                    <a:p>
                      <a:r>
                        <a:rPr lang="pl-PL" sz="1000"/>
                        <a:t>MLB</a:t>
                      </a:r>
                    </a:p>
                  </a:txBody>
                  <a:tcPr marL="0" marR="0" marT="0" marB="0" anchor="ctr">
                    <a:lnL>
                      <a:noFill/>
                    </a:lnL>
                    <a:lnR>
                      <a:noFill/>
                    </a:lnR>
                    <a:lnT>
                      <a:noFill/>
                    </a:lnT>
                    <a:lnB>
                      <a:noFill/>
                    </a:lnB>
                  </a:tcPr>
                </a:tc>
                <a:tc>
                  <a:txBody>
                    <a:bodyPr/>
                    <a:lstStyle/>
                    <a:p>
                      <a:r>
                        <a:rPr lang="pl-PL" sz="1000"/>
                        <a:t>74,00</a:t>
                      </a:r>
                    </a:p>
                  </a:txBody>
                  <a:tcPr marL="0" marR="0" marT="0" marB="0" anchor="ctr">
                    <a:lnL>
                      <a:noFill/>
                    </a:lnL>
                    <a:lnR>
                      <a:noFill/>
                    </a:lnR>
                    <a:lnT>
                      <a:noFill/>
                    </a:lnT>
                    <a:lnB>
                      <a:noFill/>
                    </a:lnB>
                  </a:tcPr>
                </a:tc>
                <a:tc>
                  <a:txBody>
                    <a:bodyPr/>
                    <a:lstStyle/>
                    <a:p>
                      <a:r>
                        <a:rPr lang="pl-PL" sz="1000"/>
                        <a:t>75,00</a:t>
                      </a:r>
                    </a:p>
                  </a:txBody>
                  <a:tcPr marL="0" marR="0" marT="0" marB="0" anchor="ctr">
                    <a:lnL>
                      <a:noFill/>
                    </a:lnL>
                    <a:lnR>
                      <a:noFill/>
                    </a:lnR>
                    <a:lnT>
                      <a:noFill/>
                    </a:lnT>
                    <a:lnB>
                      <a:noFill/>
                    </a:lnB>
                  </a:tcPr>
                </a:tc>
                <a:tc>
                  <a:txBody>
                    <a:bodyPr/>
                    <a:lstStyle/>
                    <a:p>
                      <a:r>
                        <a:rPr lang="pl-PL" sz="1000"/>
                        <a:t>82,00</a:t>
                      </a:r>
                    </a:p>
                  </a:txBody>
                  <a:tcPr marL="0" marR="0" marT="0" marB="0" anchor="ctr">
                    <a:lnL>
                      <a:noFill/>
                    </a:lnL>
                    <a:lnR>
                      <a:noFill/>
                    </a:lnR>
                    <a:lnT>
                      <a:noFill/>
                    </a:lnT>
                    <a:lnB>
                      <a:noFill/>
                    </a:lnB>
                  </a:tcPr>
                </a:tc>
                <a:tc>
                  <a:txBody>
                    <a:bodyPr/>
                    <a:lstStyle/>
                    <a:p>
                      <a:r>
                        <a:rPr lang="pl-PL" sz="1000"/>
                        <a:t>82,00</a:t>
                      </a:r>
                    </a:p>
                  </a:txBody>
                  <a:tcPr marL="0" marR="0" marT="0" marB="0" anchor="ctr">
                    <a:lnL>
                      <a:noFill/>
                    </a:lnL>
                    <a:lnR>
                      <a:noFill/>
                    </a:lnR>
                    <a:lnT>
                      <a:noFill/>
                    </a:lnT>
                    <a:lnB>
                      <a:noFill/>
                    </a:lnB>
                  </a:tcPr>
                </a:tc>
                <a:tc>
                  <a:txBody>
                    <a:bodyPr/>
                    <a:lstStyle/>
                    <a:p>
                      <a:r>
                        <a:rPr lang="pl-PL" sz="1000"/>
                        <a:t>73,00</a:t>
                      </a:r>
                    </a:p>
                  </a:txBody>
                  <a:tcPr marL="0" marR="0" marT="0" marB="0" anchor="ctr">
                    <a:lnL>
                      <a:noFill/>
                    </a:lnL>
                    <a:lnR>
                      <a:noFill/>
                    </a:lnR>
                    <a:lnT>
                      <a:noFill/>
                    </a:lnT>
                    <a:lnB>
                      <a:noFill/>
                    </a:lnB>
                  </a:tcPr>
                </a:tc>
                <a:tc>
                  <a:txBody>
                    <a:bodyPr/>
                    <a:lstStyle/>
                    <a:p>
                      <a:r>
                        <a:rPr lang="pl-PL" sz="1000"/>
                        <a:t>77,00</a:t>
                      </a:r>
                    </a:p>
                  </a:txBody>
                  <a:tcPr marL="0" marR="0" marT="0" marB="0" anchor="ctr">
                    <a:lnL>
                      <a:noFill/>
                    </a:lnL>
                    <a:lnR>
                      <a:noFill/>
                    </a:lnR>
                    <a:lnT>
                      <a:noFill/>
                    </a:lnT>
                    <a:lnB>
                      <a:noFill/>
                    </a:lnB>
                  </a:tcPr>
                </a:tc>
                <a:tc>
                  <a:txBody>
                    <a:bodyPr/>
                    <a:lstStyle/>
                    <a:p>
                      <a:r>
                        <a:rPr lang="pl-PL" sz="1000"/>
                        <a:t>92,00</a:t>
                      </a:r>
                    </a:p>
                  </a:txBody>
                  <a:tcPr marL="0" marR="0" marT="0" marB="0" anchor="ctr">
                    <a:lnL>
                      <a:noFill/>
                    </a:lnL>
                    <a:lnR>
                      <a:noFill/>
                    </a:lnR>
                    <a:lnT>
                      <a:noFill/>
                    </a:lnT>
                    <a:lnB>
                      <a:noFill/>
                    </a:lnB>
                  </a:tcPr>
                </a:tc>
                <a:tc>
                  <a:txBody>
                    <a:bodyPr/>
                    <a:lstStyle/>
                    <a:p>
                      <a:r>
                        <a:rPr lang="pl-PL" sz="1000"/>
                        <a:t>94,00</a:t>
                      </a:r>
                    </a:p>
                  </a:txBody>
                  <a:tcPr marL="0" marR="0" marT="0" marB="0" anchor="ctr">
                    <a:lnL>
                      <a:noFill/>
                    </a:lnL>
                    <a:lnR>
                      <a:noFill/>
                    </a:lnR>
                    <a:lnT>
                      <a:noFill/>
                    </a:lnT>
                    <a:lnB>
                      <a:noFill/>
                    </a:lnB>
                  </a:tcPr>
                </a:tc>
                <a:tc>
                  <a:txBody>
                    <a:bodyPr/>
                    <a:lstStyle/>
                    <a:p>
                      <a:r>
                        <a:rPr lang="pl-PL" sz="1000"/>
                        <a:t>94,00</a:t>
                      </a:r>
                    </a:p>
                  </a:txBody>
                  <a:tcPr marL="0" marR="0" marT="0" marB="0" anchor="ctr">
                    <a:lnL>
                      <a:noFill/>
                    </a:lnL>
                    <a:lnR>
                      <a:noFill/>
                    </a:lnR>
                    <a:lnT>
                      <a:noFill/>
                    </a:lnT>
                    <a:lnB>
                      <a:noFill/>
                    </a:lnB>
                  </a:tcPr>
                </a:tc>
                <a:tc>
                  <a:txBody>
                    <a:bodyPr/>
                    <a:lstStyle/>
                    <a:p>
                      <a:r>
                        <a:rPr lang="pl-PL" sz="1000"/>
                        <a:t>94,00</a:t>
                      </a:r>
                    </a:p>
                  </a:txBody>
                  <a:tcPr marL="0" marR="0" marT="0" marB="0" anchor="ctr">
                    <a:lnL>
                      <a:noFill/>
                    </a:lnL>
                    <a:lnR>
                      <a:noFill/>
                    </a:lnR>
                    <a:lnT>
                      <a:noFill/>
                    </a:lnT>
                    <a:lnB>
                      <a:noFill/>
                    </a:lnB>
                  </a:tcPr>
                </a:tc>
                <a:tc>
                  <a:txBody>
                    <a:bodyPr/>
                    <a:lstStyle/>
                    <a:p>
                      <a:r>
                        <a:rPr lang="pl-PL" sz="1000"/>
                        <a:t>171,00</a:t>
                      </a:r>
                    </a:p>
                  </a:txBody>
                  <a:tcPr marL="0" marR="0" marT="0" marB="0" anchor="ctr">
                    <a:lnL>
                      <a:noFill/>
                    </a:lnL>
                    <a:lnR>
                      <a:noFill/>
                    </a:lnR>
                    <a:lnT>
                      <a:noFill/>
                    </a:lnT>
                    <a:lnB>
                      <a:noFill/>
                    </a:lnB>
                  </a:tcPr>
                </a:tc>
                <a:tc>
                  <a:txBody>
                    <a:bodyPr/>
                    <a:lstStyle/>
                    <a:p>
                      <a:r>
                        <a:rPr lang="pl-PL" sz="1000"/>
                        <a:t>IV</a:t>
                      </a:r>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r>
              <a:tr h="619130">
                <a:tc>
                  <a:txBody>
                    <a:bodyPr/>
                    <a:lstStyle/>
                    <a:p>
                      <a:r>
                        <a:rPr lang="pl-PL" sz="1000"/>
                        <a:t>5</a:t>
                      </a:r>
                    </a:p>
                  </a:txBody>
                  <a:tcPr marL="0" marR="0" marT="0" marB="0" anchor="ctr">
                    <a:lnL>
                      <a:noFill/>
                    </a:lnL>
                    <a:lnR>
                      <a:noFill/>
                    </a:lnR>
                    <a:lnT>
                      <a:noFill/>
                    </a:lnT>
                    <a:lnB>
                      <a:noFill/>
                    </a:lnB>
                  </a:tcPr>
                </a:tc>
                <a:tc>
                  <a:txBody>
                    <a:bodyPr/>
                    <a:lstStyle/>
                    <a:p>
                      <a:r>
                        <a:rPr lang="pl-PL" sz="1000"/>
                        <a:t>Wojciech Wróbel</a:t>
                      </a:r>
                    </a:p>
                  </a:txBody>
                  <a:tcPr marL="0" marR="0" marT="0" marB="0" anchor="ctr">
                    <a:lnL>
                      <a:noFill/>
                    </a:lnL>
                    <a:lnR>
                      <a:noFill/>
                    </a:lnR>
                    <a:lnT>
                      <a:noFill/>
                    </a:lnT>
                    <a:lnB>
                      <a:noFill/>
                    </a:lnB>
                  </a:tcPr>
                </a:tc>
                <a:tc>
                  <a:txBody>
                    <a:bodyPr/>
                    <a:lstStyle/>
                    <a:p>
                      <a:r>
                        <a:rPr lang="pl-PL" sz="1000"/>
                        <a:t>MDK Rybnik</a:t>
                      </a:r>
                    </a:p>
                  </a:txBody>
                  <a:tcPr marL="0" marR="0" marT="0" marB="0" anchor="ctr">
                    <a:lnL>
                      <a:noFill/>
                    </a:lnL>
                    <a:lnR>
                      <a:noFill/>
                    </a:lnR>
                    <a:lnT>
                      <a:noFill/>
                    </a:lnT>
                    <a:lnB>
                      <a:noFill/>
                    </a:lnB>
                  </a:tcPr>
                </a:tc>
                <a:tc>
                  <a:txBody>
                    <a:bodyPr/>
                    <a:lstStyle/>
                    <a:p>
                      <a:r>
                        <a:rPr lang="pl-PL" sz="1000"/>
                        <a:t>Lilka</a:t>
                      </a:r>
                    </a:p>
                  </a:txBody>
                  <a:tcPr marL="0" marR="0" marT="0" marB="0" anchor="ctr">
                    <a:lnL>
                      <a:noFill/>
                    </a:lnL>
                    <a:lnR>
                      <a:noFill/>
                    </a:lnR>
                    <a:lnT>
                      <a:noFill/>
                    </a:lnT>
                    <a:lnB>
                      <a:noFill/>
                    </a:lnB>
                  </a:tcPr>
                </a:tc>
                <a:tc>
                  <a:txBody>
                    <a:bodyPr/>
                    <a:lstStyle/>
                    <a:p>
                      <a:r>
                        <a:rPr lang="pl-PL" sz="1000"/>
                        <a:t>70,00</a:t>
                      </a:r>
                    </a:p>
                  </a:txBody>
                  <a:tcPr marL="0" marR="0" marT="0" marB="0" anchor="ctr">
                    <a:lnL>
                      <a:noFill/>
                    </a:lnL>
                    <a:lnR>
                      <a:noFill/>
                    </a:lnR>
                    <a:lnT>
                      <a:noFill/>
                    </a:lnT>
                    <a:lnB>
                      <a:noFill/>
                    </a:lnB>
                  </a:tcPr>
                </a:tc>
                <a:tc>
                  <a:txBody>
                    <a:bodyPr/>
                    <a:lstStyle/>
                    <a:p>
                      <a:r>
                        <a:rPr lang="pl-PL" sz="1000"/>
                        <a:t>68,00</a:t>
                      </a:r>
                    </a:p>
                  </a:txBody>
                  <a:tcPr marL="0" marR="0" marT="0" marB="0" anchor="ctr">
                    <a:lnL>
                      <a:noFill/>
                    </a:lnL>
                    <a:lnR>
                      <a:noFill/>
                    </a:lnR>
                    <a:lnT>
                      <a:noFill/>
                    </a:lnT>
                    <a:lnB>
                      <a:noFill/>
                    </a:lnB>
                  </a:tcPr>
                </a:tc>
                <a:tc>
                  <a:txBody>
                    <a:bodyPr/>
                    <a:lstStyle/>
                    <a:p>
                      <a:r>
                        <a:rPr lang="pl-PL" sz="1000"/>
                        <a:t>75,00</a:t>
                      </a:r>
                    </a:p>
                  </a:txBody>
                  <a:tcPr marL="0" marR="0" marT="0" marB="0" anchor="ctr">
                    <a:lnL>
                      <a:noFill/>
                    </a:lnL>
                    <a:lnR>
                      <a:noFill/>
                    </a:lnR>
                    <a:lnT>
                      <a:noFill/>
                    </a:lnT>
                    <a:lnB>
                      <a:noFill/>
                    </a:lnB>
                  </a:tcPr>
                </a:tc>
                <a:tc>
                  <a:txBody>
                    <a:bodyPr/>
                    <a:lstStyle/>
                    <a:p>
                      <a:r>
                        <a:rPr lang="pl-PL" sz="1000"/>
                        <a:t>74,00</a:t>
                      </a:r>
                    </a:p>
                  </a:txBody>
                  <a:tcPr marL="0" marR="0" marT="0" marB="0" anchor="ctr">
                    <a:lnL>
                      <a:noFill/>
                    </a:lnL>
                    <a:lnR>
                      <a:noFill/>
                    </a:lnR>
                    <a:lnT>
                      <a:noFill/>
                    </a:lnT>
                    <a:lnB>
                      <a:noFill/>
                    </a:lnB>
                  </a:tcPr>
                </a:tc>
                <a:tc>
                  <a:txBody>
                    <a:bodyPr/>
                    <a:lstStyle/>
                    <a:p>
                      <a:r>
                        <a:rPr lang="pl-PL" sz="1000"/>
                        <a:t>72,00</a:t>
                      </a:r>
                    </a:p>
                  </a:txBody>
                  <a:tcPr marL="0" marR="0" marT="0" marB="0" anchor="ctr">
                    <a:lnL>
                      <a:noFill/>
                    </a:lnL>
                    <a:lnR>
                      <a:noFill/>
                    </a:lnR>
                    <a:lnT>
                      <a:noFill/>
                    </a:lnT>
                    <a:lnB>
                      <a:noFill/>
                    </a:lnB>
                  </a:tcPr>
                </a:tc>
                <a:tc>
                  <a:txBody>
                    <a:bodyPr/>
                    <a:lstStyle/>
                    <a:p>
                      <a:r>
                        <a:rPr lang="pl-PL" sz="1000"/>
                        <a:t>72,00</a:t>
                      </a:r>
                    </a:p>
                  </a:txBody>
                  <a:tcPr marL="0" marR="0" marT="0" marB="0" anchor="ctr">
                    <a:lnL>
                      <a:noFill/>
                    </a:lnL>
                    <a:lnR>
                      <a:noFill/>
                    </a:lnR>
                    <a:lnT>
                      <a:noFill/>
                    </a:lnT>
                    <a:lnB>
                      <a:noFill/>
                    </a:lnB>
                  </a:tcPr>
                </a:tc>
                <a:tc>
                  <a:txBody>
                    <a:bodyPr/>
                    <a:lstStyle/>
                    <a:p>
                      <a:r>
                        <a:rPr lang="pl-PL" sz="1000"/>
                        <a:t>95,00</a:t>
                      </a:r>
                    </a:p>
                  </a:txBody>
                  <a:tcPr marL="0" marR="0" marT="0" marB="0" anchor="ctr">
                    <a:lnL>
                      <a:noFill/>
                    </a:lnL>
                    <a:lnR>
                      <a:noFill/>
                    </a:lnR>
                    <a:lnT>
                      <a:noFill/>
                    </a:lnT>
                    <a:lnB>
                      <a:noFill/>
                    </a:lnB>
                  </a:tcPr>
                </a:tc>
                <a:tc>
                  <a:txBody>
                    <a:bodyPr/>
                    <a:lstStyle/>
                    <a:p>
                      <a:r>
                        <a:rPr lang="pl-PL" sz="1000"/>
                        <a:t>100,00</a:t>
                      </a:r>
                    </a:p>
                  </a:txBody>
                  <a:tcPr marL="0" marR="0" marT="0" marB="0" anchor="ctr">
                    <a:lnL>
                      <a:noFill/>
                    </a:lnL>
                    <a:lnR>
                      <a:noFill/>
                    </a:lnR>
                    <a:lnT>
                      <a:noFill/>
                    </a:lnT>
                    <a:lnB>
                      <a:noFill/>
                    </a:lnB>
                  </a:tcPr>
                </a:tc>
                <a:tc>
                  <a:txBody>
                    <a:bodyPr/>
                    <a:lstStyle/>
                    <a:p>
                      <a:r>
                        <a:rPr lang="pl-PL" sz="1000"/>
                        <a:t>94,00</a:t>
                      </a:r>
                    </a:p>
                  </a:txBody>
                  <a:tcPr marL="0" marR="0" marT="0" marB="0" anchor="ctr">
                    <a:lnL>
                      <a:noFill/>
                    </a:lnL>
                    <a:lnR>
                      <a:noFill/>
                    </a:lnR>
                    <a:lnT>
                      <a:noFill/>
                    </a:lnT>
                    <a:lnB>
                      <a:noFill/>
                    </a:lnB>
                  </a:tcPr>
                </a:tc>
                <a:tc>
                  <a:txBody>
                    <a:bodyPr/>
                    <a:lstStyle/>
                    <a:p>
                      <a:r>
                        <a:rPr lang="pl-PL" sz="1000"/>
                        <a:t>97,50</a:t>
                      </a:r>
                    </a:p>
                  </a:txBody>
                  <a:tcPr marL="0" marR="0" marT="0" marB="0" anchor="ctr">
                    <a:lnL>
                      <a:noFill/>
                    </a:lnL>
                    <a:lnR>
                      <a:noFill/>
                    </a:lnR>
                    <a:lnT>
                      <a:noFill/>
                    </a:lnT>
                    <a:lnB>
                      <a:noFill/>
                    </a:lnB>
                  </a:tcPr>
                </a:tc>
                <a:tc>
                  <a:txBody>
                    <a:bodyPr/>
                    <a:lstStyle/>
                    <a:p>
                      <a:r>
                        <a:rPr lang="pl-PL" sz="1000"/>
                        <a:t>169,50</a:t>
                      </a:r>
                    </a:p>
                  </a:txBody>
                  <a:tcPr marL="0" marR="0" marT="0" marB="0" anchor="ctr">
                    <a:lnL>
                      <a:noFill/>
                    </a:lnL>
                    <a:lnR>
                      <a:noFill/>
                    </a:lnR>
                    <a:lnT>
                      <a:noFill/>
                    </a:lnT>
                    <a:lnB>
                      <a:noFill/>
                    </a:lnB>
                  </a:tcPr>
                </a:tc>
                <a:tc>
                  <a:txBody>
                    <a:bodyPr/>
                    <a:lstStyle/>
                    <a:p>
                      <a:r>
                        <a:rPr lang="pl-PL" sz="1000"/>
                        <a:t>V</a:t>
                      </a:r>
                    </a:p>
                  </a:txBody>
                  <a:tcPr marL="0" marR="0" marT="0" marB="0" anchor="ctr">
                    <a:lnL>
                      <a:noFill/>
                    </a:lnL>
                    <a:lnR>
                      <a:noFill/>
                    </a:lnR>
                    <a:lnT>
                      <a:noFill/>
                    </a:lnT>
                    <a:lnB>
                      <a:noFill/>
                    </a:lnB>
                  </a:tcPr>
                </a:tc>
                <a:tc>
                  <a:txBody>
                    <a:bodyPr/>
                    <a:lstStyle/>
                    <a:p>
                      <a:endParaRPr lang="pl-PL" sz="1000"/>
                    </a:p>
                  </a:txBody>
                  <a:tcPr marL="0" marR="0" marT="0" marB="0" anchor="ctr">
                    <a:lnL>
                      <a:noFill/>
                    </a:lnL>
                    <a:lnR>
                      <a:noFill/>
                    </a:lnR>
                    <a:lnT>
                      <a:noFill/>
                    </a:lnT>
                    <a:lnB>
                      <a:noFill/>
                    </a:lnB>
                  </a:tcPr>
                </a:tc>
              </a:tr>
              <a:tr h="619130">
                <a:tc>
                  <a:txBody>
                    <a:bodyPr/>
                    <a:lstStyle/>
                    <a:p>
                      <a:r>
                        <a:rPr lang="pl-PL" sz="1000"/>
                        <a:t>6</a:t>
                      </a:r>
                    </a:p>
                  </a:txBody>
                  <a:tcPr marL="0" marR="0" marT="0" marB="0" anchor="ctr">
                    <a:lnL>
                      <a:noFill/>
                    </a:lnL>
                    <a:lnR>
                      <a:noFill/>
                    </a:lnR>
                    <a:lnT>
                      <a:noFill/>
                    </a:lnT>
                    <a:lnB>
                      <a:noFill/>
                    </a:lnB>
                  </a:tcPr>
                </a:tc>
                <a:tc>
                  <a:txBody>
                    <a:bodyPr/>
                    <a:lstStyle/>
                    <a:p>
                      <a:r>
                        <a:rPr lang="pl-PL" sz="1000"/>
                        <a:t>Wojciech Jersch</a:t>
                      </a:r>
                    </a:p>
                  </a:txBody>
                  <a:tcPr marL="0" marR="0" marT="0" marB="0" anchor="ctr">
                    <a:lnL>
                      <a:noFill/>
                    </a:lnL>
                    <a:lnR>
                      <a:noFill/>
                    </a:lnR>
                    <a:lnT>
                      <a:noFill/>
                    </a:lnT>
                    <a:lnB>
                      <a:noFill/>
                    </a:lnB>
                  </a:tcPr>
                </a:tc>
                <a:tc>
                  <a:txBody>
                    <a:bodyPr/>
                    <a:lstStyle/>
                    <a:p>
                      <a:r>
                        <a:rPr lang="pl-PL" sz="1000"/>
                        <a:t>MKS Gwarek</a:t>
                      </a:r>
                    </a:p>
                  </a:txBody>
                  <a:tcPr marL="0" marR="0" marT="0" marB="0" anchor="ctr">
                    <a:lnL>
                      <a:noFill/>
                    </a:lnL>
                    <a:lnR>
                      <a:noFill/>
                    </a:lnR>
                    <a:lnT>
                      <a:noFill/>
                    </a:lnT>
                    <a:lnB>
                      <a:noFill/>
                    </a:lnB>
                  </a:tcPr>
                </a:tc>
                <a:tc>
                  <a:txBody>
                    <a:bodyPr/>
                    <a:lstStyle/>
                    <a:p>
                      <a:r>
                        <a:rPr lang="pl-PL" sz="1000"/>
                        <a:t>Elke</a:t>
                      </a:r>
                    </a:p>
                  </a:txBody>
                  <a:tcPr marL="0" marR="0" marT="0" marB="0" anchor="ctr">
                    <a:lnL>
                      <a:noFill/>
                    </a:lnL>
                    <a:lnR>
                      <a:noFill/>
                    </a:lnR>
                    <a:lnT>
                      <a:noFill/>
                    </a:lnT>
                    <a:lnB>
                      <a:noFill/>
                    </a:lnB>
                  </a:tcPr>
                </a:tc>
                <a:tc>
                  <a:txBody>
                    <a:bodyPr/>
                    <a:lstStyle/>
                    <a:p>
                      <a:r>
                        <a:rPr lang="pl-PL" sz="1000"/>
                        <a:t>70,00</a:t>
                      </a:r>
                    </a:p>
                  </a:txBody>
                  <a:tcPr marL="0" marR="0" marT="0" marB="0" anchor="ctr">
                    <a:lnL>
                      <a:noFill/>
                    </a:lnL>
                    <a:lnR>
                      <a:noFill/>
                    </a:lnR>
                    <a:lnT>
                      <a:noFill/>
                    </a:lnT>
                    <a:lnB>
                      <a:noFill/>
                    </a:lnB>
                  </a:tcPr>
                </a:tc>
                <a:tc>
                  <a:txBody>
                    <a:bodyPr/>
                    <a:lstStyle/>
                    <a:p>
                      <a:r>
                        <a:rPr lang="pl-PL" sz="1000"/>
                        <a:t>70,00</a:t>
                      </a:r>
                    </a:p>
                  </a:txBody>
                  <a:tcPr marL="0" marR="0" marT="0" marB="0" anchor="ctr">
                    <a:lnL>
                      <a:noFill/>
                    </a:lnL>
                    <a:lnR>
                      <a:noFill/>
                    </a:lnR>
                    <a:lnT>
                      <a:noFill/>
                    </a:lnT>
                    <a:lnB>
                      <a:noFill/>
                    </a:lnB>
                  </a:tcPr>
                </a:tc>
                <a:tc>
                  <a:txBody>
                    <a:bodyPr/>
                    <a:lstStyle/>
                    <a:p>
                      <a:r>
                        <a:rPr lang="pl-PL" sz="1000"/>
                        <a:t>80,00</a:t>
                      </a:r>
                    </a:p>
                  </a:txBody>
                  <a:tcPr marL="0" marR="0" marT="0" marB="0" anchor="ctr">
                    <a:lnL>
                      <a:noFill/>
                    </a:lnL>
                    <a:lnR>
                      <a:noFill/>
                    </a:lnR>
                    <a:lnT>
                      <a:noFill/>
                    </a:lnT>
                    <a:lnB>
                      <a:noFill/>
                    </a:lnB>
                  </a:tcPr>
                </a:tc>
                <a:tc>
                  <a:txBody>
                    <a:bodyPr/>
                    <a:lstStyle/>
                    <a:p>
                      <a:r>
                        <a:rPr lang="pl-PL" sz="1000"/>
                        <a:t>75,00</a:t>
                      </a:r>
                    </a:p>
                  </a:txBody>
                  <a:tcPr marL="0" marR="0" marT="0" marB="0" anchor="ctr">
                    <a:lnL>
                      <a:noFill/>
                    </a:lnL>
                    <a:lnR>
                      <a:noFill/>
                    </a:lnR>
                    <a:lnT>
                      <a:noFill/>
                    </a:lnT>
                    <a:lnB>
                      <a:noFill/>
                    </a:lnB>
                  </a:tcPr>
                </a:tc>
                <a:tc>
                  <a:txBody>
                    <a:bodyPr/>
                    <a:lstStyle/>
                    <a:p>
                      <a:r>
                        <a:rPr lang="pl-PL" sz="1000"/>
                        <a:t>72,00</a:t>
                      </a:r>
                    </a:p>
                  </a:txBody>
                  <a:tcPr marL="0" marR="0" marT="0" marB="0" anchor="ctr">
                    <a:lnL>
                      <a:noFill/>
                    </a:lnL>
                    <a:lnR>
                      <a:noFill/>
                    </a:lnR>
                    <a:lnT>
                      <a:noFill/>
                    </a:lnT>
                    <a:lnB>
                      <a:noFill/>
                    </a:lnB>
                  </a:tcPr>
                </a:tc>
                <a:tc>
                  <a:txBody>
                    <a:bodyPr/>
                    <a:lstStyle/>
                    <a:p>
                      <a:r>
                        <a:rPr lang="pl-PL" sz="1000"/>
                        <a:t>72,33</a:t>
                      </a:r>
                    </a:p>
                  </a:txBody>
                  <a:tcPr marL="0" marR="0" marT="0" marB="0" anchor="ctr">
                    <a:lnL>
                      <a:noFill/>
                    </a:lnL>
                    <a:lnR>
                      <a:noFill/>
                    </a:lnR>
                    <a:lnT>
                      <a:noFill/>
                    </a:lnT>
                    <a:lnB>
                      <a:noFill/>
                    </a:lnB>
                  </a:tcPr>
                </a:tc>
                <a:tc>
                  <a:txBody>
                    <a:bodyPr/>
                    <a:lstStyle/>
                    <a:p>
                      <a:r>
                        <a:rPr lang="pl-PL" sz="1000"/>
                        <a:t>88,00</a:t>
                      </a:r>
                    </a:p>
                  </a:txBody>
                  <a:tcPr marL="0" marR="0" marT="0" marB="0" anchor="ctr">
                    <a:lnL>
                      <a:noFill/>
                    </a:lnL>
                    <a:lnR>
                      <a:noFill/>
                    </a:lnR>
                    <a:lnT>
                      <a:noFill/>
                    </a:lnT>
                    <a:lnB>
                      <a:noFill/>
                    </a:lnB>
                  </a:tcPr>
                </a:tc>
                <a:tc>
                  <a:txBody>
                    <a:bodyPr/>
                    <a:lstStyle/>
                    <a:p>
                      <a:r>
                        <a:rPr lang="pl-PL" sz="1000"/>
                        <a:t>94,00</a:t>
                      </a:r>
                    </a:p>
                  </a:txBody>
                  <a:tcPr marL="0" marR="0" marT="0" marB="0" anchor="ctr">
                    <a:lnL>
                      <a:noFill/>
                    </a:lnL>
                    <a:lnR>
                      <a:noFill/>
                    </a:lnR>
                    <a:lnT>
                      <a:noFill/>
                    </a:lnT>
                    <a:lnB>
                      <a:noFill/>
                    </a:lnB>
                  </a:tcPr>
                </a:tc>
                <a:tc>
                  <a:txBody>
                    <a:bodyPr/>
                    <a:lstStyle/>
                    <a:p>
                      <a:r>
                        <a:rPr lang="pl-PL" sz="1000"/>
                        <a:t>70,00</a:t>
                      </a:r>
                    </a:p>
                  </a:txBody>
                  <a:tcPr marL="0" marR="0" marT="0" marB="0" anchor="ctr">
                    <a:lnL>
                      <a:noFill/>
                    </a:lnL>
                    <a:lnR>
                      <a:noFill/>
                    </a:lnR>
                    <a:lnT>
                      <a:noFill/>
                    </a:lnT>
                    <a:lnB>
                      <a:noFill/>
                    </a:lnB>
                  </a:tcPr>
                </a:tc>
                <a:tc>
                  <a:txBody>
                    <a:bodyPr/>
                    <a:lstStyle/>
                    <a:p>
                      <a:r>
                        <a:rPr lang="pl-PL" sz="1000"/>
                        <a:t>91,00</a:t>
                      </a:r>
                    </a:p>
                  </a:txBody>
                  <a:tcPr marL="0" marR="0" marT="0" marB="0" anchor="ctr">
                    <a:lnL>
                      <a:noFill/>
                    </a:lnL>
                    <a:lnR>
                      <a:noFill/>
                    </a:lnR>
                    <a:lnT>
                      <a:noFill/>
                    </a:lnT>
                    <a:lnB>
                      <a:noFill/>
                    </a:lnB>
                  </a:tcPr>
                </a:tc>
                <a:tc>
                  <a:txBody>
                    <a:bodyPr/>
                    <a:lstStyle/>
                    <a:p>
                      <a:r>
                        <a:rPr lang="pl-PL" sz="1000"/>
                        <a:t>163,33</a:t>
                      </a:r>
                    </a:p>
                  </a:txBody>
                  <a:tcPr marL="0" marR="0" marT="0" marB="0" anchor="ctr">
                    <a:lnL>
                      <a:noFill/>
                    </a:lnL>
                    <a:lnR>
                      <a:noFill/>
                    </a:lnR>
                    <a:lnT>
                      <a:noFill/>
                    </a:lnT>
                    <a:lnB>
                      <a:noFill/>
                    </a:lnB>
                  </a:tcPr>
                </a:tc>
                <a:tc>
                  <a:txBody>
                    <a:bodyPr/>
                    <a:lstStyle/>
                    <a:p>
                      <a:r>
                        <a:rPr lang="pl-PL" sz="1000"/>
                        <a:t>VI</a:t>
                      </a:r>
                    </a:p>
                  </a:txBody>
                  <a:tcPr marL="0" marR="0" marT="0" marB="0" anchor="ctr">
                    <a:lnL>
                      <a:noFill/>
                    </a:lnL>
                    <a:lnR>
                      <a:noFill/>
                    </a:lnR>
                    <a:lnT>
                      <a:noFill/>
                    </a:lnT>
                    <a:lnB>
                      <a:noFill/>
                    </a:lnB>
                  </a:tcPr>
                </a:tc>
                <a:tc>
                  <a:txBody>
                    <a:bodyPr/>
                    <a:lstStyle/>
                    <a:p>
                      <a:endParaRPr lang="pl-PL" sz="1000" dirty="0"/>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Modelarstwo	</a:t>
            </a:r>
            <a:br>
              <a:rPr lang="pl-PL" dirty="0" smtClean="0"/>
            </a:br>
            <a:endParaRPr lang="pl-PL" dirty="0"/>
          </a:p>
        </p:txBody>
      </p:sp>
      <p:sp>
        <p:nvSpPr>
          <p:cNvPr id="4" name="Symbol zastępczy tekstu 3"/>
          <p:cNvSpPr>
            <a:spLocks noGrp="1"/>
          </p:cNvSpPr>
          <p:nvPr>
            <p:ph type="body" idx="2"/>
          </p:nvPr>
        </p:nvSpPr>
        <p:spPr/>
        <p:txBody>
          <a:bodyPr>
            <a:noAutofit/>
          </a:bodyPr>
          <a:lstStyle/>
          <a:p>
            <a:r>
              <a:rPr lang="pl-PL" sz="2000" dirty="0" smtClean="0"/>
              <a:t>Modelarstwo jest sportem bardzo młodym ale ma wielu zwolenników w kraju ale również za granicą . Zawody modelarskie są już dawną tradycją mają ponad 60 lat . Są one bardzo ciekawe i chciałbym w tej prezentacji pokazać że każdemu ten sport może się spodobać.</a:t>
            </a:r>
            <a:endParaRPr lang="pl-PL" sz="2000" dirty="0"/>
          </a:p>
        </p:txBody>
      </p:sp>
      <p:pic>
        <p:nvPicPr>
          <p:cNvPr id="5" name="Symbol zastępczy zawartości 4" descr="GetAttachment.jpg"/>
          <p:cNvPicPr>
            <a:picLocks noGrp="1" noChangeAspect="1"/>
          </p:cNvPicPr>
          <p:nvPr>
            <p:ph sz="half" idx="1"/>
          </p:nvPr>
        </p:nvPicPr>
        <p:blipFill>
          <a:blip r:embed="rId2"/>
          <a:stretch>
            <a:fillRect/>
          </a:stretch>
        </p:blipFill>
        <p:spPr>
          <a:xfrm>
            <a:off x="3651250" y="1335881"/>
            <a:ext cx="5276850" cy="3957638"/>
          </a:xfrm>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smtClean="0"/>
              <a:t>Antonin 2006</a:t>
            </a:r>
            <a:endParaRPr lang="pl-PL" sz="3600" dirty="0"/>
          </a:p>
        </p:txBody>
      </p:sp>
      <p:sp>
        <p:nvSpPr>
          <p:cNvPr id="4" name="Symbol zastępczy tekstu 3"/>
          <p:cNvSpPr>
            <a:spLocks noGrp="1"/>
          </p:cNvSpPr>
          <p:nvPr>
            <p:ph type="body" idx="2"/>
          </p:nvPr>
        </p:nvSpPr>
        <p:spPr/>
        <p:txBody>
          <a:bodyPr>
            <a:normAutofit lnSpcReduction="10000"/>
          </a:bodyPr>
          <a:lstStyle/>
          <a:p>
            <a:r>
              <a:rPr lang="pl-PL" sz="2000" dirty="0" smtClean="0"/>
              <a:t>To moje pierwsze mistrzostwa Polski w modelarstwie na które się zakwalifikowałem a zarazem bardzo obfite gdyż zdobyłem tam moje pierwsze mistrzostwo Polski. Na zdjęciu ukazałem </a:t>
            </a:r>
          </a:p>
          <a:p>
            <a:r>
              <a:rPr lang="pl-PL" sz="2000" dirty="0" smtClean="0"/>
              <a:t>Model który służy mi do teraz i nim miałem moje pierwsze prawdziwe zwycięstwa model ten nosi  nazwę Ton 12 </a:t>
            </a:r>
            <a:r>
              <a:rPr lang="pl-PL" sz="2000" dirty="0" err="1" smtClean="0"/>
              <a:t>Krabe</a:t>
            </a:r>
            <a:r>
              <a:rPr lang="pl-PL" sz="2000" dirty="0" smtClean="0"/>
              <a:t> </a:t>
            </a:r>
            <a:endParaRPr lang="pl-PL" sz="2000" dirty="0"/>
          </a:p>
        </p:txBody>
      </p:sp>
      <p:pic>
        <p:nvPicPr>
          <p:cNvPr id="5" name="Symbol zastępczy zawartości 4" descr="normal_DSCF0124.jpg"/>
          <p:cNvPicPr>
            <a:picLocks noGrp="1" noChangeAspect="1"/>
          </p:cNvPicPr>
          <p:nvPr>
            <p:ph sz="half" idx="1"/>
          </p:nvPr>
        </p:nvPicPr>
        <p:blipFill>
          <a:blip r:embed="rId2"/>
          <a:stretch>
            <a:fillRect/>
          </a:stretch>
        </p:blipFill>
        <p:spPr>
          <a:xfrm>
            <a:off x="3751262" y="1409700"/>
            <a:ext cx="5076825" cy="3810000"/>
          </a:xfrm>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2000"/>
                                        <p:tgtEl>
                                          <p:spTgt spid="4">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err="1" smtClean="0"/>
              <a:t>Nordkap</a:t>
            </a:r>
            <a:r>
              <a:rPr lang="pl-PL" sz="2400" dirty="0" smtClean="0"/>
              <a:t> (statek przetwórnia rybacka)</a:t>
            </a:r>
            <a:endParaRPr lang="pl-PL" sz="2400" dirty="0"/>
          </a:p>
        </p:txBody>
      </p:sp>
      <p:pic>
        <p:nvPicPr>
          <p:cNvPr id="5" name="Symbol zastępczy obrazu 4" descr="normal_DSCF1813.jpg"/>
          <p:cNvPicPr>
            <a:picLocks noGrp="1" noChangeAspect="1"/>
          </p:cNvPicPr>
          <p:nvPr>
            <p:ph type="pic" idx="1"/>
          </p:nvPr>
        </p:nvPicPr>
        <p:blipFill>
          <a:blip r:embed="rId2"/>
          <a:srcRect t="161" b="161"/>
          <a:stretch>
            <a:fillRect/>
          </a:stretch>
        </p:blipFill>
        <p:spPr/>
      </p:pic>
      <p:sp>
        <p:nvSpPr>
          <p:cNvPr id="4" name="Symbol zastępczy tekstu 3"/>
          <p:cNvSpPr>
            <a:spLocks noGrp="1"/>
          </p:cNvSpPr>
          <p:nvPr>
            <p:ph type="body" sz="half" idx="2"/>
          </p:nvPr>
        </p:nvSpPr>
        <p:spPr/>
        <p:txBody>
          <a:bodyPr>
            <a:noAutofit/>
          </a:bodyPr>
          <a:lstStyle/>
          <a:p>
            <a:r>
              <a:rPr lang="pl-PL" sz="1800" dirty="0" smtClean="0"/>
              <a:t>Okręt ten dał mi wielkie zwycięstwa w ostatnich latach powiem o nich w następnych slajdach. Był budowany 3 lata </a:t>
            </a:r>
            <a:endParaRPr lang="pl-PL" sz="18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Jak to się u mnie zaczęło…</a:t>
            </a:r>
            <a:endParaRPr lang="pl-PL" sz="2800" dirty="0"/>
          </a:p>
        </p:txBody>
      </p:sp>
      <p:sp>
        <p:nvSpPr>
          <p:cNvPr id="4" name="Symbol zastępczy tekstu 3"/>
          <p:cNvSpPr>
            <a:spLocks noGrp="1"/>
          </p:cNvSpPr>
          <p:nvPr>
            <p:ph type="body" idx="2"/>
          </p:nvPr>
        </p:nvSpPr>
        <p:spPr/>
        <p:txBody>
          <a:bodyPr>
            <a:noAutofit/>
          </a:bodyPr>
          <a:lstStyle/>
          <a:p>
            <a:r>
              <a:rPr lang="pl-PL" sz="1600" dirty="0" smtClean="0"/>
              <a:t>Na samym początku mój ojciec zabierał mnie na mniejsze zawody już jako 5-latek z nim jeździłem lecz jeszcze nie startowałem  tata zawsze obiecywał mi ze wnet i ja będę mógł razem z nim startować a jak się postaram to jak on będę może nawet jak on zdobywał różne tytuły (ojciec był Mistrzem Państw Socjalistycznych w tym roku obchodzi 30-lecie jak jest w modelarstwie) a jak te obietnice się spełniły za chwile opowiem.</a:t>
            </a:r>
            <a:endParaRPr lang="pl-PL" sz="1600" dirty="0"/>
          </a:p>
        </p:txBody>
      </p:sp>
      <p:pic>
        <p:nvPicPr>
          <p:cNvPr id="7" name="Symbol zastępczy zawartości 6" descr="Thunder%20Tiger%20Logo.gif"/>
          <p:cNvPicPr>
            <a:picLocks noGrp="1" noChangeAspect="1"/>
          </p:cNvPicPr>
          <p:nvPr>
            <p:ph sz="half" idx="1"/>
          </p:nvPr>
        </p:nvPicPr>
        <p:blipFill>
          <a:blip r:embed="rId2"/>
          <a:stretch>
            <a:fillRect/>
          </a:stretch>
        </p:blipFill>
        <p:spPr>
          <a:xfrm>
            <a:off x="5337175" y="2362200"/>
            <a:ext cx="1905000" cy="1905000"/>
          </a:xfrm>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Pokaże teraz parę fotek</a:t>
            </a:r>
            <a:endParaRPr lang="pl-PL" dirty="0"/>
          </a:p>
        </p:txBody>
      </p:sp>
      <p:sp>
        <p:nvSpPr>
          <p:cNvPr id="3" name="Podtytuł 2"/>
          <p:cNvSpPr>
            <a:spLocks noGrp="1"/>
          </p:cNvSpPr>
          <p:nvPr>
            <p:ph type="subTitle" idx="1"/>
          </p:nvPr>
        </p:nvSpPr>
        <p:spPr/>
        <p:txBody>
          <a:bodyPr/>
          <a:lstStyle/>
          <a:p>
            <a:r>
              <a:rPr lang="pl-PL" dirty="0" smtClean="0"/>
              <a:t>Z różnych zawodów</a:t>
            </a:r>
            <a:endParaRPr lang="pl-PL" dirty="0"/>
          </a:p>
        </p:txBody>
      </p:sp>
    </p:spTree>
  </p:cSld>
  <p:clrMapOvr>
    <a:masterClrMapping/>
  </p:clrMapOvr>
  <p:transition spd="slow">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4282" y="285728"/>
            <a:ext cx="8929718" cy="1285884"/>
          </a:xfrm>
        </p:spPr>
        <p:txBody>
          <a:bodyPr>
            <a:noAutofit/>
          </a:bodyPr>
          <a:lstStyle/>
          <a:p>
            <a:r>
              <a:rPr lang="pl-PL" sz="3200" dirty="0" smtClean="0"/>
              <a:t>Mistrzostwa Świata w Niemczech</a:t>
            </a:r>
            <a:br>
              <a:rPr lang="pl-PL" sz="3200" dirty="0" smtClean="0"/>
            </a:br>
            <a:r>
              <a:rPr lang="pl-PL" sz="3200" dirty="0" smtClean="0"/>
              <a:t>(kadra narodowa Polski Jestem tam wśród swoich kolegów modelarzy)</a:t>
            </a:r>
            <a:endParaRPr lang="pl-PL" sz="3200" dirty="0"/>
          </a:p>
        </p:txBody>
      </p:sp>
      <p:pic>
        <p:nvPicPr>
          <p:cNvPr id="5" name="Symbol zastępczy zawartości 4" descr="normal_DSCF6903.jpg"/>
          <p:cNvPicPr>
            <a:picLocks noGrp="1" noChangeAspect="1"/>
          </p:cNvPicPr>
          <p:nvPr>
            <p:ph idx="1"/>
          </p:nvPr>
        </p:nvPicPr>
        <p:blipFill>
          <a:blip r:embed="rId2"/>
          <a:stretch>
            <a:fillRect/>
          </a:stretch>
        </p:blipFill>
        <p:spPr>
          <a:xfrm>
            <a:off x="2033587" y="2263775"/>
            <a:ext cx="5076825" cy="3810000"/>
          </a:xfr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nodeType="clickEffect">
                                  <p:stCondLst>
                                    <p:cond delay="0"/>
                                  </p:stCondLst>
                                  <p:childTnLst>
                                    <p:animEffect transition="out" filter="box(in)">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Mistrzostwa Polski-Pabianice</a:t>
            </a:r>
            <a:br>
              <a:rPr lang="pl-PL" dirty="0" smtClean="0"/>
            </a:br>
            <a:r>
              <a:rPr lang="pl-PL" dirty="0" smtClean="0"/>
              <a:t>(Jestem tam na pierwszym miejscu)</a:t>
            </a:r>
            <a:endParaRPr lang="pl-PL" dirty="0"/>
          </a:p>
        </p:txBody>
      </p:sp>
      <p:pic>
        <p:nvPicPr>
          <p:cNvPr id="4" name="Symbol zastępczy zawartości 3" descr="pabianice mp.jpg"/>
          <p:cNvPicPr>
            <a:picLocks noGrp="1" noChangeAspect="1"/>
          </p:cNvPicPr>
          <p:nvPr>
            <p:ph idx="1"/>
          </p:nvPr>
        </p:nvPicPr>
        <p:blipFill>
          <a:blip r:embed="rId2"/>
          <a:stretch>
            <a:fillRect/>
          </a:stretch>
        </p:blipFill>
        <p:spPr>
          <a:xfrm>
            <a:off x="3143250" y="2263775"/>
            <a:ext cx="2857500" cy="3810000"/>
          </a:xfr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Pożegnanie Lata-Dobrodzień</a:t>
            </a:r>
            <a:endParaRPr lang="pl-PL" dirty="0"/>
          </a:p>
        </p:txBody>
      </p:sp>
      <p:sp>
        <p:nvSpPr>
          <p:cNvPr id="3" name="Symbol zastępczy tekstu 2"/>
          <p:cNvSpPr>
            <a:spLocks noGrp="1"/>
          </p:cNvSpPr>
          <p:nvPr>
            <p:ph type="body" idx="1"/>
          </p:nvPr>
        </p:nvSpPr>
        <p:spPr/>
        <p:txBody>
          <a:bodyPr>
            <a:normAutofit fontScale="92500" lnSpcReduction="20000"/>
          </a:bodyPr>
          <a:lstStyle/>
          <a:p>
            <a:r>
              <a:rPr lang="pl-PL" dirty="0" smtClean="0"/>
              <a:t>Rozdanie Pucharów Polski za całoroczne osiągnięcia</a:t>
            </a:r>
            <a:endParaRPr lang="pl-PL" dirty="0"/>
          </a:p>
        </p:txBody>
      </p:sp>
      <p:sp>
        <p:nvSpPr>
          <p:cNvPr id="5" name="Symbol zastępczy tekstu 4"/>
          <p:cNvSpPr>
            <a:spLocks noGrp="1"/>
          </p:cNvSpPr>
          <p:nvPr>
            <p:ph type="body" sz="half" idx="3"/>
          </p:nvPr>
        </p:nvSpPr>
        <p:spPr/>
        <p:txBody>
          <a:bodyPr>
            <a:normAutofit fontScale="77500" lnSpcReduction="20000"/>
          </a:bodyPr>
          <a:lstStyle/>
          <a:p>
            <a:r>
              <a:rPr lang="pl-PL" dirty="0" smtClean="0"/>
              <a:t>A to ja z Pucharem Polski i pucharem tych zawodów a w tle moja żaglówka</a:t>
            </a:r>
            <a:endParaRPr lang="pl-PL" dirty="0"/>
          </a:p>
        </p:txBody>
      </p:sp>
      <p:pic>
        <p:nvPicPr>
          <p:cNvPr id="7" name="Symbol zastępczy zawartości 6" descr="normal_DSCF2029.jpg"/>
          <p:cNvPicPr>
            <a:picLocks noGrp="1" noChangeAspect="1"/>
          </p:cNvPicPr>
          <p:nvPr>
            <p:ph sz="quarter" idx="2"/>
          </p:nvPr>
        </p:nvPicPr>
        <p:blipFill>
          <a:blip r:embed="rId2"/>
          <a:stretch>
            <a:fillRect/>
          </a:stretch>
        </p:blipFill>
        <p:spPr>
          <a:xfrm>
            <a:off x="3440841" y="290513"/>
            <a:ext cx="4021268" cy="3017837"/>
          </a:xfrm>
        </p:spPr>
      </p:pic>
      <p:pic>
        <p:nvPicPr>
          <p:cNvPr id="8" name="Symbol zastępczy zawartości 7" descr="e48fe90383.jpg"/>
          <p:cNvPicPr>
            <a:picLocks noGrp="1" noChangeAspect="1"/>
          </p:cNvPicPr>
          <p:nvPr>
            <p:ph sz="quarter" idx="4"/>
          </p:nvPr>
        </p:nvPicPr>
        <p:blipFill>
          <a:blip r:embed="rId3"/>
          <a:stretch>
            <a:fillRect/>
          </a:stretch>
        </p:blipFill>
        <p:spPr>
          <a:xfrm>
            <a:off x="5000628" y="2285992"/>
            <a:ext cx="3214710" cy="428628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ergetyczny">
  <a:themeElements>
    <a:clrScheme name="Energetyczny">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Energetyczn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nergetyczny">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115</TotalTime>
  <Words>550</Words>
  <Application>Microsoft Office PowerPoint</Application>
  <PresentationFormat>Pokaz na ekranie (4:3)</PresentationFormat>
  <Paragraphs>141</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Energetyczny</vt:lpstr>
      <vt:lpstr>Moje hobby a za razem sport</vt:lpstr>
      <vt:lpstr>Modelarstwo  </vt:lpstr>
      <vt:lpstr>Antonin 2006</vt:lpstr>
      <vt:lpstr>Nordkap (statek przetwórnia rybacka)</vt:lpstr>
      <vt:lpstr>Jak to się u mnie zaczęło…</vt:lpstr>
      <vt:lpstr>Pokaże teraz parę fotek</vt:lpstr>
      <vt:lpstr>Mistrzostwa Świata w Niemczech (kadra narodowa Polski Jestem tam wśród swoich kolegów modelarzy)</vt:lpstr>
      <vt:lpstr>Mistrzostwa Polski-Pabianice (Jestem tam na pierwszym miejscu)</vt:lpstr>
      <vt:lpstr>Pożegnanie Lata-Dobrodzień</vt:lpstr>
      <vt:lpstr>Jak dzielą się klasy modelarstwa</vt:lpstr>
      <vt:lpstr>Opowiem teraz o modelach żaglowych</vt:lpstr>
      <vt:lpstr>Żaglówki są to modele teoretycznie nie zniszczalne i niezatapialne  (Jak widzimy na zdjęciu Pan Piotr się o model nie obawia)</vt:lpstr>
      <vt:lpstr>Żaglówki</vt:lpstr>
      <vt:lpstr>To jest przykładowa tabela wyników (wyniki są z mistrzostw Śląska)</vt:lpstr>
    </vt:vector>
  </TitlesOfParts>
  <Company>Ministrerstwo Edukacji Narodowej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Moje hobby a za razem sport</dc:title>
  <dc:creator>beniaminbrylka</dc:creator>
  <cp:lastModifiedBy>beniaminbrylka</cp:lastModifiedBy>
  <cp:revision>12</cp:revision>
  <dcterms:created xsi:type="dcterms:W3CDTF">2010-01-09T08:00:51Z</dcterms:created>
  <dcterms:modified xsi:type="dcterms:W3CDTF">2010-01-09T09:56:14Z</dcterms:modified>
</cp:coreProperties>
</file>